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D39B36" w14:textId="2ACAF351" w:rsidR="00AD6205" w:rsidRPr="00C1329B" w:rsidRDefault="00A80430" w:rsidP="00A80430">
      <w:pPr>
        <w:ind w:hanging="1418"/>
      </w:pPr>
      <w:bookmarkStart w:id="0" w:name="_Toc499036097"/>
      <w:r w:rsidRPr="00A80430">
        <w:rPr>
          <w:rStyle w:val="SubtleEmphasis"/>
        </w:rPr>
        <w:t xml:space="preserve">Udarbejdet: </w:t>
      </w:r>
      <w:r>
        <w:rPr>
          <w:rStyle w:val="SubtleEmphasis"/>
        </w:rPr>
        <w:tab/>
      </w:r>
      <w:r w:rsidRPr="00A80430">
        <w:rPr>
          <w:rStyle w:val="SubtleEmphasis"/>
        </w:rPr>
        <w:t xml:space="preserve"> </w:t>
      </w:r>
      <w:r w:rsidRPr="00A80430">
        <w:rPr>
          <w:rStyle w:val="SubtleEmphasis"/>
        </w:rPr>
        <w:tab/>
      </w:r>
      <w:r w:rsidRPr="00A80430">
        <w:rPr>
          <w:rStyle w:val="SubtleEmphasis"/>
        </w:rPr>
        <w:tab/>
        <w:t xml:space="preserve">Kontrolleret: </w:t>
      </w:r>
      <w:r>
        <w:rPr>
          <w:rStyle w:val="SubtleEmphasis"/>
        </w:rPr>
        <w:tab/>
      </w:r>
      <w:r w:rsidRPr="00A80430">
        <w:rPr>
          <w:rStyle w:val="SubtleEmphasis"/>
        </w:rPr>
        <w:tab/>
      </w:r>
      <w:r w:rsidRPr="00A80430">
        <w:rPr>
          <w:rStyle w:val="SubtleEmphasis"/>
        </w:rPr>
        <w:tab/>
        <w:t>Godkendt:</w:t>
      </w:r>
      <w:r w:rsidR="00A477CC" w:rsidRPr="00886C16">
        <w:rPr>
          <w:rStyle w:val="SubtleEmphasis"/>
        </w:rPr>
        <w:t xml:space="preserve"> </w:t>
      </w:r>
      <w:r w:rsidR="0060546F">
        <w:t xml:space="preserve"> </w:t>
      </w:r>
      <w:bookmarkEnd w:id="0"/>
    </w:p>
    <w:p w14:paraId="17260682" w14:textId="77777777" w:rsidR="0035450C" w:rsidRPr="0035450C" w:rsidRDefault="0035450C" w:rsidP="0035450C">
      <w:pPr>
        <w:rPr>
          <w:rStyle w:val="SubtleEmphasis"/>
          <w:i w:val="0"/>
          <w:iCs w:val="0"/>
        </w:rPr>
      </w:pPr>
    </w:p>
    <w:p w14:paraId="1362BF39" w14:textId="7BEA2093" w:rsidR="001965D4" w:rsidRDefault="001965D4" w:rsidP="0035450C">
      <w:pPr>
        <w:pStyle w:val="Heading1"/>
      </w:pPr>
      <w:r>
        <w:t>Udbudsbeskrivelse</w:t>
      </w:r>
      <w:r w:rsidR="0035450C">
        <w:t>:</w:t>
      </w:r>
    </w:p>
    <w:p w14:paraId="310485B2" w14:textId="68BF48E3" w:rsidR="001965D4" w:rsidRPr="00CA634B" w:rsidRDefault="007A043F" w:rsidP="0035450C">
      <w:pPr>
        <w:pStyle w:val="Heading1"/>
      </w:pPr>
      <w:r>
        <w:fldChar w:fldCharType="begin"/>
      </w:r>
      <w:r w:rsidRPr="00CA634B">
        <w:instrText xml:space="preserve"> DOCVARIABLE GHInsertChapterProp_1D89D770_FAD5_4A64_8ACC_D75BBD490E66 \* MERGEFORMAT </w:instrText>
      </w:r>
      <w:r>
        <w:fldChar w:fldCharType="separate"/>
      </w:r>
      <w:r w:rsidR="005A20D8">
        <w:t>Facadedøre i træ/</w:t>
      </w:r>
      <w:proofErr w:type="spellStart"/>
      <w:r w:rsidR="005A20D8">
        <w:t>alu</w:t>
      </w:r>
      <w:proofErr w:type="spellEnd"/>
      <w:r w:rsidR="005A20D8">
        <w:t xml:space="preserve"> - Nor48 - Produktspecifik</w:t>
      </w:r>
      <w:r>
        <w:fldChar w:fldCharType="end"/>
      </w:r>
    </w:p>
    <w:p w14:paraId="3193C40A" w14:textId="77777777" w:rsidR="00A86BE0" w:rsidRPr="00CA634B" w:rsidRDefault="00A86BE0" w:rsidP="00A86BE0">
      <w:pPr>
        <w:pStyle w:val="Heading2"/>
      </w:pPr>
    </w:p>
    <w:p w14:paraId="22CEA25D" w14:textId="61847545" w:rsidR="00A86BE0" w:rsidRPr="00A86BE0" w:rsidRDefault="00A86BE0" w:rsidP="00A86BE0">
      <w:pPr>
        <w:pStyle w:val="Heading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713050">
        <w:tc>
          <w:tcPr>
            <w:tcW w:w="7586" w:type="dxa"/>
          </w:tcPr>
          <w:p w14:paraId="0DD93D71" w14:textId="31698D35" w:rsidR="004F3526" w:rsidRDefault="005A20D8" w:rsidP="005A20D8">
            <w:pPr>
              <w:pStyle w:val="NormalWeb"/>
              <w:divId w:val="1714958104"/>
            </w:pPr>
            <w:proofErr w:type="spellStart"/>
            <w:r>
              <w:t>Vindunor</w:t>
            </w:r>
            <w:proofErr w:type="spellEnd"/>
            <w:r>
              <w:t xml:space="preserve"> A/S - Ålborgvej 86 - 9800 Hjørring</w:t>
            </w:r>
          </w:p>
        </w:tc>
      </w:tr>
    </w:tbl>
    <w:p w14:paraId="59538383" w14:textId="73799F84" w:rsidR="00A86BE0" w:rsidRDefault="00A86BE0" w:rsidP="00A86BE0">
      <w:pPr>
        <w:pStyle w:val="Heading2"/>
      </w:pPr>
      <w:r>
        <w:t>Anvendelse</w:t>
      </w:r>
    </w:p>
    <w:tbl>
      <w:tblPr>
        <w:tblW w:w="0" w:type="auto"/>
        <w:tblLayout w:type="fixed"/>
        <w:tblCellMar>
          <w:left w:w="0" w:type="dxa"/>
        </w:tblCellMar>
        <w:tblLook w:val="0000" w:firstRow="0" w:lastRow="0" w:firstColumn="0" w:lastColumn="0" w:noHBand="0" w:noVBand="0"/>
        <w:tblCaption w:val="GHInsertHTML_2FBEDBDF_12AE_4592_A3CF_8448816805E5"/>
      </w:tblPr>
      <w:tblGrid>
        <w:gridCol w:w="7586"/>
      </w:tblGrid>
      <w:tr w:rsidR="00A86BE0" w14:paraId="4EAF4F16" w14:textId="77777777" w:rsidTr="00713050">
        <w:tc>
          <w:tcPr>
            <w:tcW w:w="7586" w:type="dxa"/>
          </w:tcPr>
          <w:p w14:paraId="1C030822" w14:textId="77777777" w:rsidR="005A20D8" w:rsidRDefault="005A20D8">
            <w:pPr>
              <w:pStyle w:val="NormalWeb"/>
              <w:divId w:val="1660111221"/>
              <w:rPr>
                <w:sz w:val="24"/>
              </w:rPr>
            </w:pPr>
            <w:r>
              <w:t xml:space="preserve">Nærværende tekst stilles til rådighed for arkitekter til inspiration og hjælp i forbindelse med udarbejdelse af udbudstekster og –beskrivelser, hvor </w:t>
            </w:r>
            <w:proofErr w:type="spellStart"/>
            <w:r>
              <w:t>Vindunors</w:t>
            </w:r>
            <w:proofErr w:type="spellEnd"/>
            <w:r>
              <w:t xml:space="preserve"> produkter ønskes anvendt. Teksten er udarbejdet med det formål, at den kan indgå i udbud hvor produkt- og producentnavne må fremgå. </w:t>
            </w:r>
          </w:p>
          <w:p w14:paraId="3B5BBACC" w14:textId="77777777" w:rsidR="005A20D8" w:rsidRDefault="005A20D8">
            <w:pPr>
              <w:pStyle w:val="NormalWeb"/>
              <w:divId w:val="1660111221"/>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4919F1A9" w14:textId="77777777" w:rsidR="005A20D8" w:rsidRDefault="005A20D8">
            <w:pPr>
              <w:pStyle w:val="NormalWeb"/>
              <w:divId w:val="1660111221"/>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2F5201A2" w:rsidR="00713050" w:rsidRDefault="005A20D8" w:rsidP="005A20D8">
            <w:pPr>
              <w:pStyle w:val="NormalWeb"/>
              <w:divId w:val="1660111221"/>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Heading1"/>
      </w:pPr>
      <w:r>
        <w:t>Udbudstekst</w:t>
      </w:r>
    </w:p>
    <w:p w14:paraId="457CE77C" w14:textId="1F4EE5DD" w:rsidR="0095002F" w:rsidRPr="0095002F" w:rsidRDefault="0035450C" w:rsidP="0035450C">
      <w:pPr>
        <w:pStyle w:val="Heading2"/>
        <w:ind w:left="0"/>
      </w:pPr>
      <w:r w:rsidRPr="0035450C">
        <w:t xml:space="preserve">&lt;Identifikationskode&gt; </w:t>
      </w:r>
      <w:r w:rsidR="00DA01DA">
        <w:t>Facadedøre</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713050">
        <w:tc>
          <w:tcPr>
            <w:tcW w:w="7586" w:type="dxa"/>
          </w:tcPr>
          <w:p w14:paraId="048E0D07" w14:textId="314EAAA6" w:rsidR="004F3526" w:rsidRDefault="005A20D8" w:rsidP="005A20D8">
            <w:pPr>
              <w:pStyle w:val="NormalWeb"/>
              <w:divId w:val="1334720428"/>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713050">
        <w:tc>
          <w:tcPr>
            <w:tcW w:w="7586" w:type="dxa"/>
          </w:tcPr>
          <w:p w14:paraId="5F33B723" w14:textId="723A8DD3" w:rsidR="005A20D8" w:rsidRDefault="005A20D8" w:rsidP="005A20D8">
            <w:r>
              <w:t>Levering og montering af træ/</w:t>
            </w:r>
            <w:proofErr w:type="spellStart"/>
            <w:r>
              <w:t>alu</w:t>
            </w:r>
            <w:proofErr w:type="spellEnd"/>
            <w:r>
              <w:t xml:space="preserve"> døre, inkl. </w:t>
            </w:r>
            <w:proofErr w:type="spellStart"/>
            <w:r>
              <w:t>beslåning</w:t>
            </w:r>
            <w:proofErr w:type="spellEnd"/>
            <w:r>
              <w:t>.</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46D4056C_BF2B_4BF2_9DB6_3C243F455B16"/>
      </w:tblPr>
      <w:tblGrid>
        <w:gridCol w:w="7136"/>
      </w:tblGrid>
      <w:tr w:rsidR="0060546F" w14:paraId="667D3127" w14:textId="77777777" w:rsidTr="00713050">
        <w:trPr>
          <w:trHeight w:val="566"/>
        </w:trPr>
        <w:tc>
          <w:tcPr>
            <w:tcW w:w="7136" w:type="dxa"/>
          </w:tcPr>
          <w:p w14:paraId="011843DC" w14:textId="77777777" w:rsidR="00211F88" w:rsidRDefault="005A20D8" w:rsidP="001B49F9">
            <w:pPr>
              <w:pStyle w:val="ListParagraph"/>
              <w:numPr>
                <w:ilvl w:val="0"/>
                <w:numId w:val="1"/>
              </w:numPr>
            </w:pPr>
            <w:r>
              <w:t>D.01 - Nor48, Facadedør, &lt;enkelt; dobbelt; halvdør&gt; udadgående, Træ/</w:t>
            </w:r>
            <w:proofErr w:type="spellStart"/>
            <w:r>
              <w:t>Alu</w:t>
            </w:r>
            <w:proofErr w:type="spellEnd"/>
            <w:r>
              <w:t xml:space="preserve"> &lt;med sideparti&gt;</w:t>
            </w:r>
          </w:p>
          <w:p w14:paraId="377D8C54" w14:textId="1446905E" w:rsidR="005A20D8" w:rsidRDefault="005A20D8" w:rsidP="001B49F9">
            <w:pPr>
              <w:pStyle w:val="ListParagraph"/>
              <w:numPr>
                <w:ilvl w:val="0"/>
                <w:numId w:val="1"/>
              </w:numPr>
            </w:pPr>
            <w:r>
              <w:t>D.02 - Nor48, Facadedør, &lt;enkelt; dobbelt&gt; indadgående, Træ/</w:t>
            </w:r>
            <w:proofErr w:type="spellStart"/>
            <w:r>
              <w:t>Alu</w:t>
            </w:r>
            <w:proofErr w:type="spellEnd"/>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713050">
        <w:tc>
          <w:tcPr>
            <w:tcW w:w="7587" w:type="dxa"/>
          </w:tcPr>
          <w:p w14:paraId="19D82A88" w14:textId="01176085" w:rsidR="005A20D8" w:rsidRPr="00A03D43" w:rsidRDefault="005A20D8" w:rsidP="001B49F9">
            <w:pPr>
              <w:pStyle w:val="ListParagraph"/>
              <w:numPr>
                <w:ilvl w:val="0"/>
                <w:numId w:val="2"/>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713050">
        <w:tc>
          <w:tcPr>
            <w:tcW w:w="7587" w:type="dxa"/>
          </w:tcPr>
          <w:p w14:paraId="10EA3B15" w14:textId="77777777" w:rsidR="00211F88" w:rsidRDefault="00211F88" w:rsidP="001B49F9">
            <w:pPr>
              <w:pStyle w:val="ListParagraph"/>
              <w:numPr>
                <w:ilvl w:val="0"/>
                <w:numId w:val="3"/>
              </w:numPr>
            </w:pPr>
          </w:p>
          <w:p w14:paraId="3CFE54C2" w14:textId="3DB92C79" w:rsidR="005A20D8" w:rsidRDefault="005A20D8" w:rsidP="005A20D8"/>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713050">
        <w:tc>
          <w:tcPr>
            <w:tcW w:w="7587" w:type="dxa"/>
          </w:tcPr>
          <w:p w14:paraId="04BE6D80" w14:textId="0BA94F7A" w:rsidR="005A20D8" w:rsidRDefault="005A20D8" w:rsidP="001B49F9">
            <w:pPr>
              <w:pStyle w:val="ListParagraph"/>
              <w:numPr>
                <w:ilvl w:val="0"/>
                <w:numId w:val="4"/>
              </w:numPr>
            </w:pPr>
            <w:r>
              <w:t>Lysningspaneler</w:t>
            </w:r>
          </w:p>
        </w:tc>
      </w:tr>
    </w:tbl>
    <w:p w14:paraId="68C5179E" w14:textId="6E13D5E4" w:rsidR="00A80430" w:rsidRDefault="00A80430" w:rsidP="00A80430">
      <w:pPr>
        <w:pStyle w:val="Overskrift8"/>
      </w:pPr>
      <w:r>
        <w:lastRenderedPageBreak/>
        <w:t>4.3</w:t>
      </w:r>
      <w:r>
        <w:tab/>
        <w:t>Lokalisering</w:t>
      </w:r>
    </w:p>
    <w:tbl>
      <w:tblPr>
        <w:tblW w:w="0" w:type="auto"/>
        <w:tblLayout w:type="fixed"/>
        <w:tblCellMar>
          <w:left w:w="0" w:type="dxa"/>
        </w:tblCellMar>
        <w:tblLook w:val="0000" w:firstRow="0" w:lastRow="0" w:firstColumn="0" w:lastColumn="0" w:noHBand="0" w:noVBand="0"/>
        <w:tblCaption w:val="GHInsertHTML_0183B308_4845_4F93_BD00_E9D88C48983A"/>
      </w:tblPr>
      <w:tblGrid>
        <w:gridCol w:w="7586"/>
      </w:tblGrid>
      <w:tr w:rsidR="00516D1A" w14:paraId="022F6F39" w14:textId="77777777" w:rsidTr="00713050">
        <w:tc>
          <w:tcPr>
            <w:tcW w:w="7586" w:type="dxa"/>
          </w:tcPr>
          <w:p w14:paraId="3B7E9539" w14:textId="6D355AB2" w:rsidR="009A5FC5" w:rsidRDefault="005A20D8" w:rsidP="005A20D8">
            <w:pPr>
              <w:pStyle w:val="NormalWeb"/>
              <w:divId w:val="736244815"/>
            </w:pPr>
            <w:r>
              <w:t>Arbejdet omfatter døre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713050">
        <w:tc>
          <w:tcPr>
            <w:tcW w:w="7586" w:type="dxa"/>
          </w:tcPr>
          <w:p w14:paraId="63848510" w14:textId="77777777" w:rsidR="005A20D8" w:rsidRDefault="005A20D8">
            <w:pPr>
              <w:pStyle w:val="NormalWeb"/>
              <w:divId w:val="1046879934"/>
              <w:rPr>
                <w:sz w:val="24"/>
              </w:rPr>
            </w:pPr>
            <w:r>
              <w:t>Der henvises til følgende tegninger;</w:t>
            </w:r>
          </w:p>
          <w:p w14:paraId="6DF1A1A8" w14:textId="77777777" w:rsidR="005A20D8" w:rsidRDefault="005A20D8" w:rsidP="001B49F9">
            <w:pPr>
              <w:numPr>
                <w:ilvl w:val="0"/>
                <w:numId w:val="5"/>
              </w:numPr>
              <w:spacing w:before="100" w:beforeAutospacing="1" w:after="100" w:afterAutospacing="1" w:line="240" w:lineRule="auto"/>
              <w:divId w:val="1046879934"/>
            </w:pPr>
            <w:r>
              <w:t>&lt;</w:t>
            </w:r>
            <w:proofErr w:type="spellStart"/>
            <w:r>
              <w:t>Hovedtegning</w:t>
            </w:r>
            <w:proofErr w:type="spellEnd"/>
            <w:r>
              <w:t xml:space="preserve"> x&gt;</w:t>
            </w:r>
          </w:p>
          <w:p w14:paraId="69D3AAFB" w14:textId="77777777" w:rsidR="005A20D8" w:rsidRDefault="005A20D8" w:rsidP="001B49F9">
            <w:pPr>
              <w:numPr>
                <w:ilvl w:val="0"/>
                <w:numId w:val="5"/>
              </w:numPr>
              <w:spacing w:before="100" w:beforeAutospacing="1" w:after="100" w:afterAutospacing="1" w:line="240" w:lineRule="auto"/>
              <w:divId w:val="1046879934"/>
            </w:pPr>
            <w:r>
              <w:t xml:space="preserve">&lt;Plantegning x&gt; </w:t>
            </w:r>
          </w:p>
          <w:p w14:paraId="7853503F" w14:textId="77777777" w:rsidR="005A20D8" w:rsidRDefault="005A20D8" w:rsidP="001B49F9">
            <w:pPr>
              <w:numPr>
                <w:ilvl w:val="0"/>
                <w:numId w:val="5"/>
              </w:numPr>
              <w:spacing w:before="100" w:beforeAutospacing="1" w:after="100" w:afterAutospacing="1" w:line="240" w:lineRule="auto"/>
              <w:divId w:val="1046879934"/>
            </w:pPr>
            <w:r>
              <w:t xml:space="preserve">&lt;Snittegning x&gt; </w:t>
            </w:r>
          </w:p>
          <w:p w14:paraId="0199FF04" w14:textId="4598677B" w:rsidR="004F3526" w:rsidRDefault="005A20D8" w:rsidP="001B49F9">
            <w:pPr>
              <w:numPr>
                <w:ilvl w:val="0"/>
                <w:numId w:val="5"/>
              </w:numPr>
              <w:spacing w:before="100" w:beforeAutospacing="1" w:after="100" w:afterAutospacing="1" w:line="240" w:lineRule="auto"/>
              <w:divId w:val="1046879934"/>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713050">
        <w:tc>
          <w:tcPr>
            <w:tcW w:w="7586" w:type="dxa"/>
          </w:tcPr>
          <w:p w14:paraId="1352D8EC" w14:textId="77777777" w:rsidR="005A20D8" w:rsidRDefault="005A20D8">
            <w:pPr>
              <w:pStyle w:val="NormalWeb"/>
              <w:divId w:val="556012156"/>
              <w:rPr>
                <w:sz w:val="24"/>
              </w:rPr>
            </w:pPr>
            <w:r>
              <w:t xml:space="preserve">Der skal foretages koordinering med følgende arbejder: </w:t>
            </w:r>
          </w:p>
          <w:p w14:paraId="6C58A289" w14:textId="77777777" w:rsidR="005A20D8" w:rsidRDefault="005A20D8" w:rsidP="001B49F9">
            <w:pPr>
              <w:numPr>
                <w:ilvl w:val="0"/>
                <w:numId w:val="6"/>
              </w:numPr>
              <w:spacing w:before="100" w:beforeAutospacing="1" w:after="100" w:afterAutospacing="1" w:line="240" w:lineRule="auto"/>
              <w:divId w:val="556012156"/>
            </w:pPr>
            <w:r>
              <w:t xml:space="preserve">&lt;Betonelementer, leverance og montage&gt; </w:t>
            </w:r>
          </w:p>
          <w:p w14:paraId="1F604294" w14:textId="77777777" w:rsidR="005A20D8" w:rsidRDefault="005A20D8" w:rsidP="001B49F9">
            <w:pPr>
              <w:numPr>
                <w:ilvl w:val="0"/>
                <w:numId w:val="6"/>
              </w:numPr>
              <w:spacing w:before="100" w:beforeAutospacing="1" w:after="100" w:afterAutospacing="1" w:line="240" w:lineRule="auto"/>
              <w:divId w:val="556012156"/>
            </w:pPr>
            <w:r>
              <w:t>&lt;Facadebeklædning, monterede og påmurede&gt;</w:t>
            </w:r>
          </w:p>
          <w:p w14:paraId="4AE6F551" w14:textId="77777777" w:rsidR="005A20D8" w:rsidRDefault="005A20D8" w:rsidP="001B49F9">
            <w:pPr>
              <w:numPr>
                <w:ilvl w:val="0"/>
                <w:numId w:val="6"/>
              </w:numPr>
              <w:spacing w:before="100" w:beforeAutospacing="1" w:after="100" w:afterAutospacing="1" w:line="240" w:lineRule="auto"/>
              <w:divId w:val="556012156"/>
            </w:pPr>
            <w:r>
              <w:t xml:space="preserve">&lt;Skeletkonstruktioner&gt; </w:t>
            </w:r>
          </w:p>
          <w:p w14:paraId="5526C6FD" w14:textId="646B138D" w:rsidR="004F3526" w:rsidRDefault="005A20D8" w:rsidP="001B49F9">
            <w:pPr>
              <w:numPr>
                <w:ilvl w:val="0"/>
                <w:numId w:val="6"/>
              </w:numPr>
              <w:spacing w:before="100" w:beforeAutospacing="1" w:after="100" w:afterAutospacing="1" w:line="240" w:lineRule="auto"/>
              <w:divId w:val="556012156"/>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713050">
        <w:tc>
          <w:tcPr>
            <w:tcW w:w="7586" w:type="dxa"/>
          </w:tcPr>
          <w:p w14:paraId="4B7E7575" w14:textId="77777777" w:rsidR="005A20D8" w:rsidRDefault="005A20D8">
            <w:pPr>
              <w:pStyle w:val="NormalWeb"/>
              <w:divId w:val="96487342"/>
              <w:rPr>
                <w:sz w:val="24"/>
              </w:rPr>
            </w:pPr>
            <w:r>
              <w:t xml:space="preserve">Der skal foretages koordinering med følgende arbejder: </w:t>
            </w:r>
          </w:p>
          <w:p w14:paraId="4D6CD5C8" w14:textId="77777777" w:rsidR="005A20D8" w:rsidRDefault="005A20D8" w:rsidP="001B49F9">
            <w:pPr>
              <w:numPr>
                <w:ilvl w:val="0"/>
                <w:numId w:val="7"/>
              </w:numPr>
              <w:spacing w:before="100" w:beforeAutospacing="1" w:after="100" w:afterAutospacing="1" w:line="240" w:lineRule="auto"/>
              <w:divId w:val="96487342"/>
            </w:pPr>
            <w:r>
              <w:t xml:space="preserve">&lt;Betonelementer, leverance og montage&gt; </w:t>
            </w:r>
          </w:p>
          <w:p w14:paraId="6352300C" w14:textId="77777777" w:rsidR="005A20D8" w:rsidRDefault="005A20D8" w:rsidP="001B49F9">
            <w:pPr>
              <w:numPr>
                <w:ilvl w:val="0"/>
                <w:numId w:val="7"/>
              </w:numPr>
              <w:spacing w:before="100" w:beforeAutospacing="1" w:after="100" w:afterAutospacing="1" w:line="240" w:lineRule="auto"/>
              <w:divId w:val="96487342"/>
            </w:pPr>
            <w:r>
              <w:t>&lt;Facadebeklædning, monterede og påmurede&gt;</w:t>
            </w:r>
          </w:p>
          <w:p w14:paraId="630A26C1" w14:textId="77777777" w:rsidR="005A20D8" w:rsidRDefault="005A20D8" w:rsidP="001B49F9">
            <w:pPr>
              <w:numPr>
                <w:ilvl w:val="0"/>
                <w:numId w:val="7"/>
              </w:numPr>
              <w:spacing w:before="100" w:beforeAutospacing="1" w:after="100" w:afterAutospacing="1" w:line="240" w:lineRule="auto"/>
              <w:divId w:val="96487342"/>
            </w:pPr>
            <w:r>
              <w:t xml:space="preserve">&lt;Skeletkonstruktioner&gt; </w:t>
            </w:r>
          </w:p>
          <w:p w14:paraId="54958129" w14:textId="0F72B1BB" w:rsidR="004F3526" w:rsidRDefault="005A20D8" w:rsidP="001B49F9">
            <w:pPr>
              <w:numPr>
                <w:ilvl w:val="0"/>
                <w:numId w:val="7"/>
              </w:numPr>
              <w:spacing w:before="100" w:beforeAutospacing="1" w:after="100" w:afterAutospacing="1" w:line="240" w:lineRule="auto"/>
              <w:divId w:val="96487342"/>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083EC29F_E80B_47E4_A5D6_43DA41FE7C5C"/>
      </w:tblPr>
      <w:tblGrid>
        <w:gridCol w:w="7586"/>
      </w:tblGrid>
      <w:tr w:rsidR="000B2E06" w14:paraId="0000D52D" w14:textId="77777777" w:rsidTr="00713050">
        <w:tc>
          <w:tcPr>
            <w:tcW w:w="7586" w:type="dxa"/>
          </w:tcPr>
          <w:p w14:paraId="17F9DAB8" w14:textId="77777777" w:rsidR="005A20D8" w:rsidRDefault="005A20D8">
            <w:pPr>
              <w:pStyle w:val="NormalWeb"/>
              <w:divId w:val="90593273"/>
              <w:rPr>
                <w:sz w:val="24"/>
              </w:rPr>
            </w:pPr>
            <w:r>
              <w:t xml:space="preserve">Nedenstående projekteringsmateriale skal udføres af entreprenøren. </w:t>
            </w:r>
          </w:p>
          <w:p w14:paraId="674875B2" w14:textId="77777777" w:rsidR="005A20D8" w:rsidRDefault="005A20D8" w:rsidP="001B49F9">
            <w:pPr>
              <w:numPr>
                <w:ilvl w:val="0"/>
                <w:numId w:val="8"/>
              </w:numPr>
              <w:spacing w:before="100" w:beforeAutospacing="1" w:after="100" w:afterAutospacing="1" w:line="240" w:lineRule="auto"/>
              <w:divId w:val="90593273"/>
            </w:pPr>
            <w:r>
              <w:t xml:space="preserve">Døre skal detailprojekteres. Ifm. detailprojekteringen skal den i projektet beskrevne og viste geometri overholdes, og partier må ikke underopdeles i yderlige elementer end de beskrevne og viste. </w:t>
            </w:r>
          </w:p>
          <w:p w14:paraId="61D817FC" w14:textId="77777777" w:rsidR="005A20D8" w:rsidRDefault="005A20D8">
            <w:pPr>
              <w:pStyle w:val="NormalWeb"/>
              <w:divId w:val="90593273"/>
            </w:pPr>
            <w:r>
              <w:t>For alle byggematerialer tages udgangspunkt i fabrikantens principdetaljer, dimensioneringstabeller mv.</w:t>
            </w:r>
          </w:p>
          <w:p w14:paraId="3A1D1516" w14:textId="77777777" w:rsidR="005A20D8" w:rsidRDefault="005A20D8">
            <w:pPr>
              <w:pStyle w:val="NormalWeb"/>
              <w:divId w:val="90593273"/>
            </w:pPr>
            <w:r>
              <w:t xml:space="preserve">Al projekteringsmateriale godkendes af byggeledelsen inden igangsætning af arbejdet. </w:t>
            </w:r>
          </w:p>
          <w:p w14:paraId="5B08E9DE" w14:textId="327B1383" w:rsidR="000F4312" w:rsidRDefault="005A20D8" w:rsidP="005A20D8">
            <w:pPr>
              <w:pStyle w:val="NormalWeb"/>
              <w:divId w:val="90593273"/>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713050">
        <w:tc>
          <w:tcPr>
            <w:tcW w:w="7586" w:type="dxa"/>
          </w:tcPr>
          <w:p w14:paraId="3620E133" w14:textId="77777777" w:rsidR="005A20D8" w:rsidRDefault="005A20D8">
            <w:pPr>
              <w:pStyle w:val="NormalWeb"/>
              <w:divId w:val="1414622801"/>
              <w:rPr>
                <w:sz w:val="24"/>
              </w:rPr>
            </w:pPr>
            <w:r>
              <w:t xml:space="preserve">Før arbejdet påbegyndes, skal entreprenøren kontrollere, at bygningsdele opført under punktet ”Tilstødende bygningsdele” er udført og har færdige overflader. </w:t>
            </w:r>
          </w:p>
          <w:p w14:paraId="51D3B718" w14:textId="35B734DB" w:rsidR="004F3526" w:rsidRDefault="005A20D8" w:rsidP="005A20D8">
            <w:pPr>
              <w:pStyle w:val="NormalWeb"/>
              <w:divId w:val="1414622801"/>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713050">
        <w:tc>
          <w:tcPr>
            <w:tcW w:w="7586" w:type="dxa"/>
          </w:tcPr>
          <w:p w14:paraId="1B86CF15" w14:textId="77777777" w:rsidR="005A20D8" w:rsidRDefault="005A20D8" w:rsidP="005A20D8">
            <w:r>
              <w:t xml:space="preserve">Trækarm indvendigt, udvendigt </w:t>
            </w:r>
            <w:proofErr w:type="spellStart"/>
            <w:r>
              <w:t>påklipset</w:t>
            </w:r>
            <w:proofErr w:type="spellEnd"/>
            <w:r>
              <w:t xml:space="preserve"> aluminium.</w:t>
            </w:r>
          </w:p>
          <w:p w14:paraId="61BC5690" w14:textId="77777777" w:rsidR="005A20D8" w:rsidRDefault="005A20D8" w:rsidP="005A20D8">
            <w:r>
              <w:t>Fals skal være i træ.</w:t>
            </w:r>
          </w:p>
          <w:p w14:paraId="052F26E1" w14:textId="77777777" w:rsidR="005A20D8" w:rsidRDefault="005A20D8" w:rsidP="005A20D8">
            <w:r>
              <w:t>Dimensioner, udadgående: 44 x &lt;100; 107; 112; 127; 140; 152; 162; 164&gt; mm</w:t>
            </w:r>
          </w:p>
          <w:p w14:paraId="19068EBE" w14:textId="77777777" w:rsidR="005A20D8" w:rsidRDefault="005A20D8" w:rsidP="005A20D8">
            <w:r>
              <w:lastRenderedPageBreak/>
              <w:t>Dimensioner, indadgående: 44 x &lt;127; 152&gt; mm</w:t>
            </w:r>
          </w:p>
          <w:p w14:paraId="76C4CFE3" w14:textId="147FE7A8" w:rsidR="005A20D8" w:rsidRPr="007A2D7B" w:rsidRDefault="005A20D8" w:rsidP="005A20D8">
            <w:r>
              <w:t xml:space="preserve">Med 7° skrå, glat </w:t>
            </w:r>
            <w:proofErr w:type="spellStart"/>
            <w:r>
              <w:t>bundfals</w:t>
            </w:r>
            <w:proofErr w:type="spellEnd"/>
            <w:r>
              <w:t>.</w:t>
            </w:r>
          </w:p>
        </w:tc>
      </w:tr>
    </w:tbl>
    <w:p w14:paraId="7F50997F" w14:textId="77777777" w:rsidR="00294328" w:rsidRPr="007A2D7B" w:rsidRDefault="00294328" w:rsidP="002F50B5">
      <w:pPr>
        <w:rPr>
          <w:b/>
          <w:bCs/>
          <w:color w:val="EE0000"/>
        </w:rPr>
      </w:pPr>
    </w:p>
    <w:p w14:paraId="4CA6FAC8" w14:textId="36EA9E0A"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713050">
        <w:tc>
          <w:tcPr>
            <w:tcW w:w="7586" w:type="dxa"/>
          </w:tcPr>
          <w:p w14:paraId="3CC598EB" w14:textId="77777777" w:rsidR="005A20D8" w:rsidRDefault="005A20D8" w:rsidP="005A20D8">
            <w:r>
              <w:t xml:space="preserve">Træpost indvendigt, udvendigt </w:t>
            </w:r>
            <w:proofErr w:type="spellStart"/>
            <w:r>
              <w:t>påklipset</w:t>
            </w:r>
            <w:proofErr w:type="spellEnd"/>
            <w:r>
              <w:t xml:space="preserve"> aluminium.</w:t>
            </w:r>
          </w:p>
          <w:p w14:paraId="1CF1FF5D" w14:textId="77777777" w:rsidR="005A20D8" w:rsidRDefault="005A20D8" w:rsidP="005A20D8">
            <w:r>
              <w:t>Dimensioner, Udadgående: &lt;100; 107; 112; 127; 140; 152; 162; 164&gt; mm</w:t>
            </w:r>
          </w:p>
          <w:p w14:paraId="3A662B98" w14:textId="6B729551" w:rsidR="005A20D8" w:rsidRPr="007A2D7B" w:rsidRDefault="005A20D8" w:rsidP="005A20D8">
            <w:r>
              <w:t>Dimensioner, Indadgående: &lt;127; 152&gt;</w:t>
            </w:r>
          </w:p>
        </w:tc>
      </w:tr>
    </w:tbl>
    <w:p w14:paraId="5438999A" w14:textId="77777777" w:rsidR="007A2D7B" w:rsidRPr="007A2D7B" w:rsidRDefault="007A2D7B"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713050">
        <w:tc>
          <w:tcPr>
            <w:tcW w:w="7586" w:type="dxa"/>
          </w:tcPr>
          <w:p w14:paraId="0BFE0DEF" w14:textId="77777777" w:rsidR="005A20D8" w:rsidRDefault="005A20D8" w:rsidP="005A20D8">
            <w:r>
              <w:t>&lt;FSC® mærket fyrretræ, Eg, Mahogni&gt;</w:t>
            </w:r>
          </w:p>
          <w:p w14:paraId="5E726CD9" w14:textId="77777777" w:rsidR="005A20D8" w:rsidRDefault="005A20D8" w:rsidP="005A20D8">
            <w:r>
              <w:t>Kernetræsandelen skal være minimum 90% udenfor tætningsplan. Knaster og vindridser bortskæres, mindre knaster i fals og mod murfalse tillades.</w:t>
            </w:r>
          </w:p>
          <w:p w14:paraId="05A42176" w14:textId="77777777" w:rsidR="005A20D8" w:rsidRDefault="005A20D8" w:rsidP="005A20D8">
            <w:r>
              <w:t>Alle profiler skal være lamineret og/eller fingerskarret i overensstemmelse med Vinduesindustriens tekniske bestemmelser.</w:t>
            </w:r>
          </w:p>
          <w:p w14:paraId="2FD6910F" w14:textId="77777777" w:rsidR="005A20D8" w:rsidRDefault="005A20D8" w:rsidP="005A20D8">
            <w:r>
              <w:t>&lt;Overflade: Maling &lt;</w:t>
            </w:r>
            <w:proofErr w:type="gramStart"/>
            <w:r>
              <w:t>RAL;NCS</w:t>
            </w:r>
            <w:proofErr w:type="gramEnd"/>
            <w:r>
              <w:t xml:space="preserve">&gt;, vandbaseret og uden opløsningsmidler, </w:t>
            </w:r>
          </w:p>
          <w:p w14:paraId="50C9C4DA" w14:textId="77777777" w:rsidR="005A20D8" w:rsidRDefault="005A20D8" w:rsidP="005A20D8">
            <w:r>
              <w:t>Overfladebehandling lagtykkelse: min 130my (tør)</w:t>
            </w:r>
          </w:p>
          <w:p w14:paraId="270CF242" w14:textId="204D1911" w:rsidR="005A20D8" w:rsidRPr="007A2D7B" w:rsidRDefault="005A20D8" w:rsidP="005A20D8">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713050">
        <w:tc>
          <w:tcPr>
            <w:tcW w:w="7586" w:type="dxa"/>
          </w:tcPr>
          <w:p w14:paraId="4C36A194" w14:textId="77777777" w:rsidR="005A20D8" w:rsidRDefault="005A20D8" w:rsidP="005A20D8">
            <w:r>
              <w:t>Type: Lavemissions aluminium, i 100% genanvendt aluminium</w:t>
            </w:r>
          </w:p>
          <w:p w14:paraId="75163B10" w14:textId="77777777" w:rsidR="005A20D8" w:rsidRDefault="005A20D8" w:rsidP="005A20D8">
            <w:r>
              <w:t xml:space="preserve">Overflade: &lt; RAL&lt;X&gt;; </w:t>
            </w:r>
            <w:proofErr w:type="spellStart"/>
            <w:r>
              <w:t>Sablé</w:t>
            </w:r>
            <w:proofErr w:type="spellEnd"/>
            <w:r>
              <w:t xml:space="preserve"> &lt;X&gt;; Pulverlakeret &lt;X&gt;; Anodiseret; Rå </w:t>
            </w:r>
            <w:proofErr w:type="spellStart"/>
            <w:r>
              <w:t>alu</w:t>
            </w:r>
            <w:proofErr w:type="spellEnd"/>
            <w:r>
              <w:t>&gt;</w:t>
            </w:r>
          </w:p>
          <w:p w14:paraId="1542D269" w14:textId="77777777" w:rsidR="005A20D8" w:rsidRDefault="005A20D8" w:rsidP="005A20D8">
            <w:r>
              <w:t>Legeringssammensætning i henhold til DS EN 573-3.</w:t>
            </w:r>
          </w:p>
          <w:p w14:paraId="6356C4B4" w14:textId="77777777" w:rsidR="005A20D8" w:rsidRDefault="005A20D8" w:rsidP="005A20D8">
            <w:r>
              <w:t>Legering EN AW-6063, tilstand T6 iht. DS EN 515.</w:t>
            </w:r>
          </w:p>
          <w:p w14:paraId="35762880" w14:textId="77777777" w:rsidR="005A20D8" w:rsidRDefault="005A20D8" w:rsidP="005A20D8">
            <w:r>
              <w:t>Lakeringstykkelse: min. 80µm</w:t>
            </w:r>
          </w:p>
          <w:p w14:paraId="40CD72B9" w14:textId="77777777" w:rsidR="005A20D8" w:rsidRDefault="005A20D8" w:rsidP="005A20D8">
            <w:r>
              <w:t>Forbehandlingen skal ske i henhold til GSB AL 631 standarden med brug af GSB-godkendt kemikalieleverandør.</w:t>
            </w:r>
          </w:p>
          <w:p w14:paraId="02D5705A" w14:textId="606F6F7A" w:rsidR="005A20D8" w:rsidRPr="007A2D7B" w:rsidRDefault="005A20D8" w:rsidP="005A20D8">
            <w:r>
              <w:t>Før kemisk passivering skal ske affedtning/bejdsning af overfladen med Titan/</w:t>
            </w:r>
            <w:proofErr w:type="spellStart"/>
            <w:r>
              <w:t>Zirkonium</w:t>
            </w:r>
            <w:proofErr w:type="spellEnd"/>
            <w:r>
              <w:t>.</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713050">
        <w:tc>
          <w:tcPr>
            <w:tcW w:w="7586" w:type="dxa"/>
          </w:tcPr>
          <w:p w14:paraId="13C922D3" w14:textId="77777777" w:rsidR="005A20D8" w:rsidRDefault="005A20D8" w:rsidP="005A20D8">
            <w:r>
              <w:t>Energimærke: A</w:t>
            </w:r>
          </w:p>
          <w:p w14:paraId="7229AD7F" w14:textId="77777777" w:rsidR="005A20D8" w:rsidRDefault="005A20D8" w:rsidP="005A20D8">
            <w:proofErr w:type="spellStart"/>
            <w:r>
              <w:t>Uværdi</w:t>
            </w:r>
            <w:proofErr w:type="spellEnd"/>
            <w:r>
              <w:t>, Ud: 0,87</w:t>
            </w:r>
          </w:p>
          <w:p w14:paraId="2E64DAB3" w14:textId="77777777" w:rsidR="005A20D8" w:rsidRDefault="005A20D8" w:rsidP="005A20D8">
            <w:proofErr w:type="spellStart"/>
            <w:r>
              <w:t>Eref</w:t>
            </w:r>
            <w:proofErr w:type="spellEnd"/>
            <w:r>
              <w:t>: 14,2</w:t>
            </w:r>
          </w:p>
          <w:p w14:paraId="63356859" w14:textId="77777777" w:rsidR="005A20D8" w:rsidRDefault="005A20D8" w:rsidP="005A20D8">
            <w:proofErr w:type="spellStart"/>
            <w:r>
              <w:t>Toi</w:t>
            </w:r>
            <w:proofErr w:type="spellEnd"/>
            <w:r>
              <w:t xml:space="preserve"> Co: 14,2</w:t>
            </w:r>
          </w:p>
          <w:p w14:paraId="1EACDE73" w14:textId="038898E6" w:rsidR="005A20D8" w:rsidRPr="007A2D7B" w:rsidRDefault="005A20D8" w:rsidP="005A20D8">
            <w:r>
              <w:t>Rammedør med fyldning, referencestørrelse 1230 x 2180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713050">
        <w:tc>
          <w:tcPr>
            <w:tcW w:w="7586" w:type="dxa"/>
          </w:tcPr>
          <w:p w14:paraId="46388548" w14:textId="77777777" w:rsidR="005A20D8" w:rsidRPr="009742A6" w:rsidRDefault="005A20D8" w:rsidP="005A20D8">
            <w:pPr>
              <w:rPr>
                <w:lang w:val="en-GB"/>
              </w:rPr>
            </w:pPr>
            <w:r w:rsidRPr="009742A6">
              <w:rPr>
                <w:lang w:val="en-GB"/>
              </w:rPr>
              <w:t xml:space="preserve">GWP-Total (BR18): 51,89 kg/m² CO₂ </w:t>
            </w:r>
            <w:proofErr w:type="spellStart"/>
            <w:r w:rsidRPr="009742A6">
              <w:rPr>
                <w:lang w:val="en-GB"/>
              </w:rPr>
              <w:t>eq</w:t>
            </w:r>
            <w:proofErr w:type="spellEnd"/>
            <w:r w:rsidRPr="009742A6">
              <w:rPr>
                <w:lang w:val="en-GB"/>
              </w:rPr>
              <w:t xml:space="preserve"> (A1-A3 + C3-C4).</w:t>
            </w:r>
          </w:p>
          <w:p w14:paraId="0B423230" w14:textId="77777777" w:rsidR="005A20D8" w:rsidRDefault="005A20D8" w:rsidP="005A20D8">
            <w:r>
              <w:t xml:space="preserve">Anvendte produkter skal have produktspecifikke </w:t>
            </w:r>
            <w:proofErr w:type="spellStart"/>
            <w:r>
              <w:t>EPD'er</w:t>
            </w:r>
            <w:proofErr w:type="spellEnd"/>
            <w:r>
              <w:t>.</w:t>
            </w:r>
          </w:p>
          <w:p w14:paraId="69C03D32" w14:textId="77777777" w:rsidR="005A20D8" w:rsidRDefault="005A20D8" w:rsidP="005A20D8">
            <w:r>
              <w:t>Producenten skal være FSC®-certificeret.</w:t>
            </w:r>
          </w:p>
          <w:p w14:paraId="71BFBF5F" w14:textId="77777777" w:rsidR="005A20D8" w:rsidRDefault="005A20D8" w:rsidP="005A20D8">
            <w:r>
              <w:t>Producenten skal være DVV-verificeret.</w:t>
            </w:r>
          </w:p>
          <w:p w14:paraId="5E2C10BF" w14:textId="77777777" w:rsidR="005A20D8" w:rsidRDefault="005A20D8" w:rsidP="005A20D8">
            <w:r>
              <w:t>Produkterne skal have Indeklima mærkning.</w:t>
            </w:r>
          </w:p>
          <w:p w14:paraId="4DA4E962" w14:textId="0FA9EA45" w:rsidR="005A20D8" w:rsidRDefault="005A20D8" w:rsidP="005A20D8">
            <w:r>
              <w:t>Produkterne skal være deklareret til Nordisk Miljømærkning Nybyggeri jf. generation 3 og 4.</w:t>
            </w:r>
          </w:p>
        </w:tc>
      </w:tr>
    </w:tbl>
    <w:p w14:paraId="5CCA04C1" w14:textId="77777777" w:rsidR="00576EE5" w:rsidRDefault="00576EE5" w:rsidP="002F50B5">
      <w:pPr>
        <w:rPr>
          <w:b/>
          <w:bCs/>
        </w:rPr>
      </w:pPr>
    </w:p>
    <w:p w14:paraId="0A5A642B" w14:textId="6DF154EF" w:rsidR="002F50B5" w:rsidRPr="00576EE5" w:rsidRDefault="000F4312" w:rsidP="002F50B5">
      <w:pPr>
        <w:rPr>
          <w:b/>
          <w:bCs/>
        </w:rPr>
      </w:pPr>
      <w:r>
        <w:rPr>
          <w:b/>
          <w:bCs/>
        </w:rPr>
        <w:t>Dørtyper</w:t>
      </w:r>
    </w:p>
    <w:tbl>
      <w:tblPr>
        <w:tblW w:w="0" w:type="auto"/>
        <w:tblLayout w:type="fixed"/>
        <w:tblCellMar>
          <w:left w:w="0" w:type="dxa"/>
        </w:tblCellMar>
        <w:tblLook w:val="0000" w:firstRow="0" w:lastRow="0" w:firstColumn="0" w:lastColumn="0" w:noHBand="0" w:noVBand="0"/>
        <w:tblCaption w:val="GHInsertHTML_559AE51A_7629_4522_966F_263590E552E4"/>
      </w:tblPr>
      <w:tblGrid>
        <w:gridCol w:w="7586"/>
      </w:tblGrid>
      <w:tr w:rsidR="007A2D7B" w:rsidRPr="007A2D7B" w14:paraId="24F508DB" w14:textId="77777777" w:rsidTr="00713050">
        <w:tc>
          <w:tcPr>
            <w:tcW w:w="7586" w:type="dxa"/>
          </w:tcPr>
          <w:p w14:paraId="6C72DEEC" w14:textId="77777777" w:rsidR="005A20D8" w:rsidRDefault="005A20D8">
            <w:pPr>
              <w:pStyle w:val="NormalWeb"/>
              <w:divId w:val="1712731952"/>
              <w:rPr>
                <w:sz w:val="24"/>
              </w:rPr>
            </w:pPr>
            <w:r>
              <w:t>Nedenfor oplistes de anvendte dørtyper, som anvendes i projektet.</w:t>
            </w:r>
          </w:p>
          <w:p w14:paraId="535953EA" w14:textId="3CB857FA" w:rsidR="000F4312" w:rsidRPr="007A2D7B" w:rsidRDefault="005A20D8" w:rsidP="005A20D8">
            <w:pPr>
              <w:pStyle w:val="NormalWeb"/>
              <w:divId w:val="1712731952"/>
              <w:rPr>
                <w:b/>
                <w:bCs/>
                <w:color w:val="EE0000"/>
              </w:rPr>
            </w:pPr>
            <w:r>
              <w:t>Konkrete konfigurationer af døre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666F7ACD_E8DA_4B87_81C2_5979E846429B"/>
      </w:tblPr>
      <w:tblGrid>
        <w:gridCol w:w="7586"/>
      </w:tblGrid>
      <w:tr w:rsidR="00551F34" w:rsidRPr="00551F34" w14:paraId="6A66F824" w14:textId="77777777" w:rsidTr="00713050">
        <w:tc>
          <w:tcPr>
            <w:tcW w:w="7586" w:type="dxa"/>
          </w:tcPr>
          <w:p w14:paraId="4D5F7591" w14:textId="77777777" w:rsidR="00211F88" w:rsidRDefault="005A20D8" w:rsidP="005A20D8">
            <w:pPr>
              <w:pStyle w:val="NormalUnderline"/>
            </w:pPr>
            <w:r>
              <w:t>Typekode: D.01</w:t>
            </w:r>
          </w:p>
          <w:p w14:paraId="76863E6F" w14:textId="77777777" w:rsidR="005A20D8" w:rsidRDefault="005A20D8" w:rsidP="005A20D8">
            <w:r>
              <w:lastRenderedPageBreak/>
              <w:t>Nor48, Facadedør, &lt;enkelt; dobbelt; halvdør&gt; udadgående, Træ/</w:t>
            </w:r>
            <w:proofErr w:type="spellStart"/>
            <w:r>
              <w:t>Alu</w:t>
            </w:r>
            <w:proofErr w:type="spellEnd"/>
            <w:r>
              <w:t xml:space="preserve"> &lt;med sideparti&gt;</w:t>
            </w:r>
          </w:p>
          <w:p w14:paraId="00DAA414" w14:textId="77777777" w:rsidR="005A20D8" w:rsidRDefault="005A20D8" w:rsidP="005A20D8">
            <w:r>
              <w:t>Dørplade: &lt;Rammedør; Pladedør&gt;</w:t>
            </w:r>
          </w:p>
          <w:p w14:paraId="3AD4F8B6" w14:textId="77777777" w:rsidR="005A20D8" w:rsidRDefault="005A20D8" w:rsidP="005A20D8">
            <w:r>
              <w:t xml:space="preserve">Lukketype: Lukkegreb i rustfrit stål med &lt;blank; sort&gt; overflade. </w:t>
            </w:r>
          </w:p>
          <w:p w14:paraId="11DA21E9" w14:textId="77777777" w:rsidR="005A20D8" w:rsidRDefault="005A20D8" w:rsidP="005A20D8">
            <w:r>
              <w:t>Hængsler: &lt;Galvaniseret; Pulverlakeret farve x&gt;.</w:t>
            </w:r>
          </w:p>
          <w:p w14:paraId="7B12857D" w14:textId="77777777" w:rsidR="005A20D8" w:rsidRDefault="005A20D8" w:rsidP="005A20D8">
            <w:r>
              <w:t>Åbning: Udadgående</w:t>
            </w:r>
          </w:p>
          <w:p w14:paraId="329CF4EA" w14:textId="77777777" w:rsidR="005A20D8" w:rsidRDefault="005A20D8" w:rsidP="005A20D8">
            <w:r>
              <w:t>&lt;Bundstykke i &lt;eg; mahogni&gt; på 40mm; Bundstykke i malet &lt;fyr, eg, mahogni&gt; på 44mm: Aluminiums-bundstykke på 25mm; Komposit-bundstykke på 20mm&gt;</w:t>
            </w:r>
          </w:p>
          <w:p w14:paraId="409CF8EB" w14:textId="77777777" w:rsidR="005A20D8" w:rsidRDefault="005A20D8" w:rsidP="005A20D8"/>
          <w:p w14:paraId="06E878E2" w14:textId="77777777" w:rsidR="005A20D8" w:rsidRDefault="005A20D8" w:rsidP="005A20D8">
            <w:pPr>
              <w:pStyle w:val="NormalUnderline"/>
            </w:pPr>
            <w:r>
              <w:t>Typekode: D.02</w:t>
            </w:r>
          </w:p>
          <w:p w14:paraId="2B5B5C20" w14:textId="77777777" w:rsidR="005A20D8" w:rsidRDefault="005A20D8" w:rsidP="005A20D8">
            <w:r>
              <w:t>Nor48, Facadedør, &lt;enkelt; dobbelt&gt; indadgående, Træ/</w:t>
            </w:r>
            <w:proofErr w:type="spellStart"/>
            <w:r>
              <w:t>Alu</w:t>
            </w:r>
            <w:proofErr w:type="spellEnd"/>
          </w:p>
          <w:p w14:paraId="5CF20E0E" w14:textId="77777777" w:rsidR="005A20D8" w:rsidRDefault="005A20D8" w:rsidP="005A20D8">
            <w:r>
              <w:t>Dørplade: &lt;Rammedør; Pladedør&gt;</w:t>
            </w:r>
          </w:p>
          <w:p w14:paraId="7E92A61F" w14:textId="77777777" w:rsidR="005A20D8" w:rsidRDefault="005A20D8" w:rsidP="005A20D8">
            <w:r>
              <w:t xml:space="preserve">Lukketype: Lukkegreb i rustfrit stål med &lt;blank; sort&gt; overflade. </w:t>
            </w:r>
          </w:p>
          <w:p w14:paraId="0DEE71CA" w14:textId="77777777" w:rsidR="005A20D8" w:rsidRDefault="005A20D8" w:rsidP="005A20D8">
            <w:r>
              <w:t>Hængsler: &lt;Galvaniseret; Pulverlakeret farve x&gt;.</w:t>
            </w:r>
          </w:p>
          <w:p w14:paraId="66074AB4" w14:textId="77777777" w:rsidR="005A20D8" w:rsidRDefault="005A20D8" w:rsidP="005A20D8">
            <w:r>
              <w:t>Åbning: Indadgående</w:t>
            </w:r>
          </w:p>
          <w:p w14:paraId="67CACEA8" w14:textId="1E45E7D2" w:rsidR="005A20D8" w:rsidRPr="00551F34" w:rsidRDefault="005A20D8" w:rsidP="005A20D8">
            <w:r>
              <w:t>&lt;Bundstykke i &lt;eg; mahogni&gt; på 40mm; Aluminiums-bundstykke på 25mm; Komposit-bundstykke på 20mm&gt;</w:t>
            </w:r>
          </w:p>
        </w:tc>
      </w:tr>
    </w:tbl>
    <w:p w14:paraId="43D03121" w14:textId="77777777" w:rsidR="006B678D" w:rsidRDefault="006B678D" w:rsidP="002F50B5">
      <w:pPr>
        <w:rPr>
          <w:b/>
          <w:bCs/>
        </w:rPr>
      </w:pPr>
    </w:p>
    <w:p w14:paraId="65D33FD2" w14:textId="310910A4" w:rsidR="006B678D" w:rsidRDefault="006B678D" w:rsidP="002F50B5">
      <w:pPr>
        <w:rPr>
          <w:b/>
          <w:bCs/>
        </w:rPr>
      </w:pPr>
      <w:r>
        <w:rPr>
          <w:b/>
          <w:bCs/>
        </w:rPr>
        <w:t>Låsekasser</w:t>
      </w:r>
    </w:p>
    <w:tbl>
      <w:tblPr>
        <w:tblW w:w="0" w:type="auto"/>
        <w:tblLayout w:type="fixed"/>
        <w:tblCellMar>
          <w:left w:w="0" w:type="dxa"/>
        </w:tblCellMar>
        <w:tblLook w:val="0000" w:firstRow="0" w:lastRow="0" w:firstColumn="0" w:lastColumn="0" w:noHBand="0" w:noVBand="0"/>
        <w:tblCaption w:val="GHInsertParagraph_865DCAEE_82D4_44B7_B4A0_636F631E426C"/>
      </w:tblPr>
      <w:tblGrid>
        <w:gridCol w:w="7586"/>
      </w:tblGrid>
      <w:tr w:rsidR="00B035B2" w14:paraId="0664BA0B" w14:textId="77777777" w:rsidTr="00713050">
        <w:tc>
          <w:tcPr>
            <w:tcW w:w="7586" w:type="dxa"/>
          </w:tcPr>
          <w:p w14:paraId="0A1FF0C7" w14:textId="1A2403BE" w:rsidR="005A20D8" w:rsidRDefault="005A20D8" w:rsidP="005A20D8">
            <w:r>
              <w:t>3 punkt manuel lås med falle/rigel&lt; 3 punkt motorlås; 1 punkt lås; 1 punkt motorlås; 1 punkt magnetlås&gt;</w:t>
            </w:r>
          </w:p>
        </w:tc>
      </w:tr>
    </w:tbl>
    <w:p w14:paraId="1665EED2" w14:textId="77777777" w:rsidR="006B678D" w:rsidRDefault="006B678D"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713050">
        <w:tc>
          <w:tcPr>
            <w:tcW w:w="7586" w:type="dxa"/>
          </w:tcPr>
          <w:p w14:paraId="7DD117F8" w14:textId="77777777" w:rsidR="005A20D8" w:rsidRDefault="005A20D8" w:rsidP="005A20D8">
            <w:r>
              <w:t>Dobbeltforseglede 3-lags energiruder, 48 mm.</w:t>
            </w:r>
          </w:p>
          <w:p w14:paraId="3FA4FB7E" w14:textId="77777777" w:rsidR="005A20D8" w:rsidRDefault="005A20D8" w:rsidP="005A20D8">
            <w:r>
              <w:t>Der skal afleveres garantierklæring på 10 år for termoruderne</w:t>
            </w:r>
          </w:p>
          <w:p w14:paraId="371CF102" w14:textId="77777777" w:rsidR="005A20D8" w:rsidRDefault="005A20D8" w:rsidP="005A20D8">
            <w:proofErr w:type="spellStart"/>
            <w:r>
              <w:t>Uværdi</w:t>
            </w:r>
            <w:proofErr w:type="spellEnd"/>
            <w:r>
              <w:t xml:space="preserve"> (glas): Ug: 0,52 W/m2K</w:t>
            </w:r>
          </w:p>
          <w:p w14:paraId="54CEF7E0" w14:textId="77777777" w:rsidR="005A20D8" w:rsidRDefault="005A20D8" w:rsidP="005A20D8">
            <w:proofErr w:type="spellStart"/>
            <w:r>
              <w:t>Lystransmittans</w:t>
            </w:r>
            <w:proofErr w:type="spellEnd"/>
            <w:r>
              <w:t xml:space="preserve">, </w:t>
            </w:r>
            <w:proofErr w:type="spellStart"/>
            <w:r>
              <w:t>LTg</w:t>
            </w:r>
            <w:proofErr w:type="spellEnd"/>
            <w:r>
              <w:t>: 74 %</w:t>
            </w:r>
          </w:p>
          <w:p w14:paraId="093EEE36" w14:textId="77777777" w:rsidR="005A20D8" w:rsidRDefault="005A20D8" w:rsidP="005A20D8">
            <w:proofErr w:type="spellStart"/>
            <w:r>
              <w:t>Solenergitransmittans</w:t>
            </w:r>
            <w:proofErr w:type="spellEnd"/>
            <w:r>
              <w:t xml:space="preserve">, </w:t>
            </w:r>
            <w:proofErr w:type="spellStart"/>
            <w:r>
              <w:t>Gg</w:t>
            </w:r>
            <w:proofErr w:type="spellEnd"/>
            <w:r>
              <w:t>: 56 %</w:t>
            </w:r>
          </w:p>
          <w:p w14:paraId="1F1BADA2" w14:textId="55F6734E" w:rsidR="005A20D8" w:rsidRPr="007A2D7B" w:rsidRDefault="005A20D8" w:rsidP="005A20D8">
            <w:r>
              <w:t>Glasproducenten skal være certificeret ift. DS/EN 1279.</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713050">
        <w:tc>
          <w:tcPr>
            <w:tcW w:w="7586" w:type="dxa"/>
          </w:tcPr>
          <w:p w14:paraId="7FF286D5" w14:textId="77777777" w:rsidR="005A20D8" w:rsidRDefault="005A20D8" w:rsidP="005A20D8">
            <w:r>
              <w:t>Alle beslag skal være fra standard systembeslag.</w:t>
            </w:r>
          </w:p>
          <w:p w14:paraId="20092DD0" w14:textId="77777777" w:rsidR="005A20D8" w:rsidRDefault="005A20D8" w:rsidP="005A20D8">
            <w:r>
              <w:t xml:space="preserve">Naturanodiseret aluminium og stål med en varmforzinkning eller elektroforzinkning, og efterfølgende </w:t>
            </w:r>
            <w:proofErr w:type="spellStart"/>
            <w:r>
              <w:t>kromatpassivering</w:t>
            </w:r>
            <w:proofErr w:type="spellEnd"/>
            <w:r>
              <w:t>.</w:t>
            </w:r>
          </w:p>
          <w:p w14:paraId="64FEBA90" w14:textId="2F0BE7C8" w:rsidR="005A20D8" w:rsidRPr="007A2D7B" w:rsidRDefault="005A20D8" w:rsidP="005A20D8">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713050">
        <w:tc>
          <w:tcPr>
            <w:tcW w:w="7586" w:type="dxa"/>
          </w:tcPr>
          <w:p w14:paraId="144BBBBB" w14:textId="77777777" w:rsidR="005A20D8" w:rsidRDefault="005A20D8" w:rsidP="005A20D8">
            <w:r>
              <w:t>Glaslister, udført med smig i top og regulær samling i bunden.</w:t>
            </w:r>
          </w:p>
          <w:p w14:paraId="6183BA15" w14:textId="77777777" w:rsidR="005A20D8" w:rsidRDefault="005A20D8" w:rsidP="005A20D8">
            <w:r>
              <w:t>Udvendigt aluminiumslegeringen skal være &lt;EN AW-6060; EN AW-6063&gt; i henhold til EN 755-2.</w:t>
            </w:r>
          </w:p>
          <w:p w14:paraId="51EFBB60" w14:textId="2D5A394F" w:rsidR="005A20D8" w:rsidRPr="007A2D7B" w:rsidRDefault="005A20D8" w:rsidP="005A20D8">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713050">
        <w:tc>
          <w:tcPr>
            <w:tcW w:w="7586" w:type="dxa"/>
          </w:tcPr>
          <w:p w14:paraId="4821B23A" w14:textId="5156573D" w:rsidR="005A20D8" w:rsidRPr="007A2D7B" w:rsidRDefault="005A20D8" w:rsidP="005A20D8">
            <w:r>
              <w:t>&lt;19 mm; 25 mm; 42 mm; 60 mm &gt; energisprosser. Sprosser skal udvendigt være fremstillet af aluminium og indvendigt af træ som beskrevet ovenfor.&gt;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t>Isoleringsmateriale</w:t>
      </w:r>
    </w:p>
    <w:tbl>
      <w:tblPr>
        <w:tblW w:w="0" w:type="auto"/>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713050">
        <w:tc>
          <w:tcPr>
            <w:tcW w:w="7586" w:type="dxa"/>
          </w:tcPr>
          <w:p w14:paraId="479AFCAD" w14:textId="3F26D3A6" w:rsidR="004F3526" w:rsidRPr="007A2D7B" w:rsidRDefault="005A20D8" w:rsidP="005A20D8">
            <w:pPr>
              <w:pStyle w:val="NormalWeb"/>
              <w:divId w:val="1344822318"/>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t>Fugemasse</w:t>
      </w:r>
    </w:p>
    <w:tbl>
      <w:tblPr>
        <w:tblW w:w="0" w:type="auto"/>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713050">
        <w:trPr>
          <w:trHeight w:val="546"/>
        </w:trPr>
        <w:tc>
          <w:tcPr>
            <w:tcW w:w="7586" w:type="dxa"/>
          </w:tcPr>
          <w:p w14:paraId="1B857EC3" w14:textId="77777777" w:rsidR="005A20D8" w:rsidRDefault="005A20D8" w:rsidP="005A20D8">
            <w:r>
              <w:t>Type: Elastisk silikonefuge</w:t>
            </w:r>
          </w:p>
          <w:p w14:paraId="09ED7416" w14:textId="7B0BE254" w:rsidR="005A20D8" w:rsidRPr="007A2D7B" w:rsidRDefault="005A20D8" w:rsidP="005A20D8">
            <w:r>
              <w:t>Farve: &lt;</w:t>
            </w:r>
            <w:proofErr w:type="spellStart"/>
            <w:proofErr w:type="gramStart"/>
            <w:r>
              <w:t>Sort;Grå</w:t>
            </w:r>
            <w:proofErr w:type="spellEnd"/>
            <w:proofErr w:type="gramEnd"/>
            <w:r>
              <w:t>&gt;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713050">
        <w:tc>
          <w:tcPr>
            <w:tcW w:w="7586" w:type="dxa"/>
          </w:tcPr>
          <w:p w14:paraId="391CB756" w14:textId="77777777" w:rsidR="005A20D8" w:rsidRDefault="005A20D8">
            <w:pPr>
              <w:pStyle w:val="NormalWeb"/>
              <w:divId w:val="1412386748"/>
              <w:rPr>
                <w:sz w:val="24"/>
              </w:rPr>
            </w:pPr>
            <w:r>
              <w:t>Montering skal ske i henhold til leverandørens anvisninger</w:t>
            </w:r>
          </w:p>
          <w:p w14:paraId="1DB22307" w14:textId="77777777" w:rsidR="005A20D8" w:rsidRDefault="005A20D8">
            <w:pPr>
              <w:pStyle w:val="NormalWeb"/>
              <w:divId w:val="1412386748"/>
            </w:pPr>
            <w:r>
              <w:t>På udvendig side skal der afsluttes med fugemasse, og på side og top skal der fuges frem til forkant.</w:t>
            </w:r>
          </w:p>
          <w:p w14:paraId="55F693A4" w14:textId="77777777" w:rsidR="005A20D8" w:rsidRDefault="005A20D8">
            <w:pPr>
              <w:pStyle w:val="NormalWeb"/>
              <w:divId w:val="1412386748"/>
            </w:pPr>
            <w:r>
              <w:t xml:space="preserve">Fugearbejdet skal udføres som beskrevet af Fugebranchens Samarbejds- og Oplysningsråd, FSO. </w:t>
            </w:r>
          </w:p>
          <w:p w14:paraId="635E273F" w14:textId="7D775573" w:rsidR="00294328" w:rsidRDefault="005A20D8" w:rsidP="005A20D8">
            <w:pPr>
              <w:pStyle w:val="NormalWeb"/>
              <w:divId w:val="1412386748"/>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713050">
        <w:tc>
          <w:tcPr>
            <w:tcW w:w="7586" w:type="dxa"/>
          </w:tcPr>
          <w:p w14:paraId="1174760E" w14:textId="77777777" w:rsidR="005A20D8" w:rsidRDefault="005A20D8">
            <w:pPr>
              <w:pStyle w:val="NormalWeb"/>
              <w:divId w:val="224687775"/>
              <w:rPr>
                <w:sz w:val="24"/>
              </w:rPr>
            </w:pPr>
            <w:r>
              <w:t xml:space="preserve">Følgende mål og tolerancer for bygningsdelen skal overholdes: </w:t>
            </w:r>
          </w:p>
          <w:p w14:paraId="3BE1B44E" w14:textId="77777777" w:rsidR="005A20D8" w:rsidRDefault="005A20D8" w:rsidP="001B49F9">
            <w:pPr>
              <w:numPr>
                <w:ilvl w:val="0"/>
                <w:numId w:val="9"/>
              </w:numPr>
              <w:spacing w:before="100" w:beforeAutospacing="1" w:after="100" w:afterAutospacing="1" w:line="240" w:lineRule="auto"/>
              <w:divId w:val="224687775"/>
            </w:pPr>
            <w:r>
              <w:t xml:space="preserve">&lt;x&gt; </w:t>
            </w:r>
          </w:p>
          <w:p w14:paraId="6A9637FB" w14:textId="64CC00E1" w:rsidR="004F3526" w:rsidRDefault="005A20D8" w:rsidP="005A20D8">
            <w:pPr>
              <w:pStyle w:val="NormalWeb"/>
              <w:divId w:val="224687775"/>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8E00194F_6E02_448E_A4DC_651C0EBE4ADE"/>
      </w:tblPr>
      <w:tblGrid>
        <w:gridCol w:w="7586"/>
      </w:tblGrid>
      <w:tr w:rsidR="000B2E06" w14:paraId="278CFD20" w14:textId="77777777" w:rsidTr="00713050">
        <w:tc>
          <w:tcPr>
            <w:tcW w:w="7586" w:type="dxa"/>
          </w:tcPr>
          <w:p w14:paraId="1C4A4FA1" w14:textId="77777777" w:rsidR="005A20D8" w:rsidRDefault="005A20D8">
            <w:pPr>
              <w:pStyle w:val="NormalWeb"/>
              <w:divId w:val="738211255"/>
              <w:rPr>
                <w:sz w:val="24"/>
              </w:rPr>
            </w:pPr>
            <w:r>
              <w:t xml:space="preserve">Der skal opføres en prøvemontage på minimum ét dørparti for fastlæggelse af udfaldskrav. Prøven skal indeholde eksempler på aktuelle afslutninger, samlinger, beslag, bestykning mv. </w:t>
            </w:r>
          </w:p>
          <w:p w14:paraId="69DD8636" w14:textId="77777777" w:rsidR="005A20D8" w:rsidRDefault="005A20D8">
            <w:pPr>
              <w:pStyle w:val="NormalWeb"/>
              <w:divId w:val="738211255"/>
            </w:pPr>
            <w:r>
              <w:t xml:space="preserve">Prøvemontagen - der danner grundlag for vurdering af kvaliteten af produkter, udførelse samt geometri - skal godkendes af byggeledelsen inden arbejdet påbegyndes. </w:t>
            </w:r>
          </w:p>
          <w:p w14:paraId="7625E9F3" w14:textId="22B33015" w:rsidR="000F4312" w:rsidRDefault="005A20D8" w:rsidP="005A20D8">
            <w:pPr>
              <w:pStyle w:val="NormalWeb"/>
              <w:divId w:val="738211255"/>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713050">
        <w:tc>
          <w:tcPr>
            <w:tcW w:w="7586" w:type="dxa"/>
          </w:tcPr>
          <w:p w14:paraId="2A38CE52" w14:textId="46843C3F" w:rsidR="004F3526" w:rsidRDefault="005A20D8" w:rsidP="005A20D8">
            <w:pPr>
              <w:pStyle w:val="NormalWeb"/>
              <w:divId w:val="385763253"/>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713050">
        <w:tc>
          <w:tcPr>
            <w:tcW w:w="7586" w:type="dxa"/>
          </w:tcPr>
          <w:p w14:paraId="6824A2E7" w14:textId="77777777" w:rsidR="005A20D8" w:rsidRDefault="005A20D8">
            <w:pPr>
              <w:pStyle w:val="NormalWeb"/>
              <w:divId w:val="2044213503"/>
              <w:rPr>
                <w:sz w:val="24"/>
              </w:rPr>
            </w:pPr>
            <w:r>
              <w:t xml:space="preserve">Entreprenøren skal løbende udføre og dokumentere følgende kontroller af bygningsdelen: </w:t>
            </w:r>
          </w:p>
          <w:p w14:paraId="608A5F51" w14:textId="77777777" w:rsidR="005A20D8" w:rsidRDefault="005A20D8" w:rsidP="001B49F9">
            <w:pPr>
              <w:numPr>
                <w:ilvl w:val="0"/>
                <w:numId w:val="10"/>
              </w:numPr>
              <w:spacing w:before="100" w:beforeAutospacing="1" w:after="100" w:afterAutospacing="1" w:line="240" w:lineRule="auto"/>
              <w:divId w:val="2044213503"/>
            </w:pPr>
            <w:r>
              <w:t xml:space="preserve">&lt;&gt; </w:t>
            </w:r>
          </w:p>
          <w:p w14:paraId="377799BE" w14:textId="77777777" w:rsidR="005A20D8" w:rsidRDefault="005A20D8">
            <w:pPr>
              <w:pStyle w:val="NormalWeb"/>
              <w:divId w:val="2044213503"/>
            </w:pPr>
            <w:r>
              <w:t xml:space="preserve">Når bygningsdelen er færdiggjort, skal den gennemgås af byggeledelsen, før arbejdet kan betegnes som afsluttet. </w:t>
            </w:r>
          </w:p>
          <w:p w14:paraId="45EBB0D8" w14:textId="52EDECD1" w:rsidR="004F3526" w:rsidRDefault="005A20D8" w:rsidP="005A20D8">
            <w:pPr>
              <w:pStyle w:val="NormalWeb"/>
              <w:divId w:val="2044213503"/>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713050">
        <w:tc>
          <w:tcPr>
            <w:tcW w:w="7586" w:type="dxa"/>
          </w:tcPr>
          <w:p w14:paraId="7CD9195C" w14:textId="77777777" w:rsidR="005A20D8" w:rsidRDefault="005A20D8">
            <w:pPr>
              <w:pStyle w:val="NormalWeb"/>
              <w:divId w:val="1744832708"/>
              <w:rPr>
                <w:sz w:val="24"/>
              </w:rPr>
            </w:pPr>
            <w:r>
              <w:t xml:space="preserve">Ved aflevering af bygningsdelen skal entreprenøren stille følgende drifts- og vedligeholdsdokumentation til rådighed: </w:t>
            </w:r>
          </w:p>
          <w:p w14:paraId="2FAECFA4" w14:textId="77777777" w:rsidR="005A20D8" w:rsidRDefault="005A20D8" w:rsidP="001B49F9">
            <w:pPr>
              <w:numPr>
                <w:ilvl w:val="0"/>
                <w:numId w:val="11"/>
              </w:numPr>
              <w:spacing w:before="100" w:beforeAutospacing="1" w:after="100" w:afterAutospacing="1" w:line="240" w:lineRule="auto"/>
              <w:divId w:val="1744832708"/>
            </w:pPr>
            <w:r>
              <w:t>Brugsanvisning</w:t>
            </w:r>
          </w:p>
          <w:p w14:paraId="60608BBC" w14:textId="77777777" w:rsidR="005A20D8" w:rsidRDefault="005A20D8" w:rsidP="001B49F9">
            <w:pPr>
              <w:numPr>
                <w:ilvl w:val="0"/>
                <w:numId w:val="11"/>
              </w:numPr>
              <w:spacing w:before="100" w:beforeAutospacing="1" w:after="100" w:afterAutospacing="1" w:line="240" w:lineRule="auto"/>
              <w:divId w:val="1744832708"/>
            </w:pPr>
            <w:r>
              <w:t>Reparations- og vedligeholdelsesvejledning</w:t>
            </w:r>
          </w:p>
          <w:p w14:paraId="72DD9E3C" w14:textId="77777777" w:rsidR="005A20D8" w:rsidRDefault="005A20D8" w:rsidP="001B49F9">
            <w:pPr>
              <w:numPr>
                <w:ilvl w:val="0"/>
                <w:numId w:val="11"/>
              </w:numPr>
              <w:spacing w:before="100" w:beforeAutospacing="1" w:after="100" w:afterAutospacing="1" w:line="240" w:lineRule="auto"/>
              <w:divId w:val="1744832708"/>
            </w:pPr>
            <w:r>
              <w:t>Datablade for alle anvendte materialer</w:t>
            </w:r>
          </w:p>
          <w:p w14:paraId="3B0C5610" w14:textId="77777777" w:rsidR="005A20D8" w:rsidRDefault="005A20D8" w:rsidP="001B49F9">
            <w:pPr>
              <w:numPr>
                <w:ilvl w:val="0"/>
                <w:numId w:val="11"/>
              </w:numPr>
              <w:spacing w:before="100" w:beforeAutospacing="1" w:after="100" w:afterAutospacing="1" w:line="240" w:lineRule="auto"/>
              <w:divId w:val="1744832708"/>
            </w:pPr>
            <w:r>
              <w:t>Garantibevis</w:t>
            </w:r>
          </w:p>
          <w:p w14:paraId="634E7DCD" w14:textId="77777777" w:rsidR="005A20D8" w:rsidRDefault="005A20D8" w:rsidP="001B49F9">
            <w:pPr>
              <w:numPr>
                <w:ilvl w:val="0"/>
                <w:numId w:val="11"/>
              </w:numPr>
              <w:spacing w:before="100" w:beforeAutospacing="1" w:after="100" w:afterAutospacing="1" w:line="240" w:lineRule="auto"/>
              <w:divId w:val="1744832708"/>
            </w:pPr>
            <w:r>
              <w:t>Oversigt over forventet levetid for bygningen</w:t>
            </w:r>
          </w:p>
          <w:p w14:paraId="7023463D" w14:textId="1048C6F2" w:rsidR="004F3526" w:rsidRDefault="005A20D8" w:rsidP="001B49F9">
            <w:pPr>
              <w:numPr>
                <w:ilvl w:val="0"/>
                <w:numId w:val="11"/>
              </w:numPr>
              <w:spacing w:before="100" w:beforeAutospacing="1" w:after="100" w:afterAutospacing="1" w:line="240" w:lineRule="auto"/>
              <w:divId w:val="1744832708"/>
            </w:pPr>
            <w:r>
              <w:t>&lt;&gt;</w:t>
            </w:r>
          </w:p>
        </w:tc>
      </w:tr>
    </w:tbl>
    <w:p w14:paraId="43EA5C74" w14:textId="77777777" w:rsidR="00A80430" w:rsidRDefault="00A80430" w:rsidP="00A80430">
      <w:pPr>
        <w:pStyle w:val="Overskrift8"/>
      </w:pPr>
      <w:r>
        <w:lastRenderedPageBreak/>
        <w:t>4.16</w:t>
      </w:r>
      <w:r>
        <w:tab/>
        <w:t>Planlægning</w:t>
      </w:r>
    </w:p>
    <w:tbl>
      <w:tblPr>
        <w:tblW w:w="0" w:type="auto"/>
        <w:tblLayout w:type="fixed"/>
        <w:tblCellMar>
          <w:left w:w="0" w:type="dxa"/>
        </w:tblCellMar>
        <w:tblLook w:val="0000" w:firstRow="0" w:lastRow="0" w:firstColumn="0" w:lastColumn="0" w:noHBand="0" w:noVBand="0"/>
        <w:tblCaption w:val="GHInsertHTML_AA9000FD_F8AC_4EC7_9C9F_B46590621B3B"/>
      </w:tblPr>
      <w:tblGrid>
        <w:gridCol w:w="7586"/>
      </w:tblGrid>
      <w:tr w:rsidR="000B2E06" w14:paraId="492B31D0" w14:textId="77777777" w:rsidTr="00713050">
        <w:tc>
          <w:tcPr>
            <w:tcW w:w="7586" w:type="dxa"/>
          </w:tcPr>
          <w:p w14:paraId="7F83CCC6" w14:textId="77777777" w:rsidR="005A20D8" w:rsidRDefault="005A20D8">
            <w:pPr>
              <w:pStyle w:val="NormalWeb"/>
              <w:divId w:val="1917209053"/>
              <w:rPr>
                <w:sz w:val="24"/>
              </w:rPr>
            </w:pPr>
            <w:r>
              <w:t xml:space="preserve">Acceptable afvigelser i forhold til principtegninger er angivet på disse. </w:t>
            </w:r>
          </w:p>
          <w:p w14:paraId="7E53C92D" w14:textId="77777777" w:rsidR="005A20D8" w:rsidRDefault="005A20D8">
            <w:pPr>
              <w:pStyle w:val="NormalWeb"/>
              <w:divId w:val="1917209053"/>
            </w:pPr>
            <w:r>
              <w:t xml:space="preserve">Produktionstegninger skal leveres til bygherrens tilsyn til gennemsyn senest 15 arbejdsdage før fremstilling/arbejdet påbegyndes i 1 eksemplar. </w:t>
            </w:r>
          </w:p>
          <w:p w14:paraId="6F59D049" w14:textId="77777777" w:rsidR="005A20D8" w:rsidRDefault="005A20D8">
            <w:pPr>
              <w:pStyle w:val="NormalWeb"/>
              <w:divId w:val="1917209053"/>
            </w:pPr>
            <w:r>
              <w:t xml:space="preserve">Produktionstegningerne vil blive kommenteret inden for 5 arbejdsdage fra modtagelsen. </w:t>
            </w:r>
          </w:p>
          <w:p w14:paraId="639873FB" w14:textId="77777777" w:rsidR="005A20D8" w:rsidRDefault="005A20D8">
            <w:pPr>
              <w:pStyle w:val="NormalWeb"/>
              <w:divId w:val="1917209053"/>
            </w:pPr>
            <w:r>
              <w:t xml:space="preserve">Produktionstegninger skal omfatte følgende: </w:t>
            </w:r>
          </w:p>
          <w:p w14:paraId="6AA660F0" w14:textId="77777777" w:rsidR="005A20D8" w:rsidRDefault="005A20D8" w:rsidP="001B49F9">
            <w:pPr>
              <w:numPr>
                <w:ilvl w:val="0"/>
                <w:numId w:val="12"/>
              </w:numPr>
              <w:spacing w:before="100" w:beforeAutospacing="1" w:after="100" w:afterAutospacing="1" w:line="240" w:lineRule="auto"/>
              <w:divId w:val="1917209053"/>
            </w:pPr>
            <w:r>
              <w:t xml:space="preserve">Bygningsdelstegninger i mål 1:50 for både døre og </w:t>
            </w:r>
            <w:proofErr w:type="spellStart"/>
            <w:r>
              <w:t>aluafdækning</w:t>
            </w:r>
            <w:proofErr w:type="spellEnd"/>
            <w:r>
              <w:t>.</w:t>
            </w:r>
          </w:p>
          <w:p w14:paraId="0D67260B" w14:textId="0F928FB1" w:rsidR="000F4312" w:rsidRDefault="005A20D8" w:rsidP="001B49F9">
            <w:pPr>
              <w:numPr>
                <w:ilvl w:val="0"/>
                <w:numId w:val="12"/>
              </w:numPr>
              <w:spacing w:before="100" w:beforeAutospacing="1" w:after="100" w:afterAutospacing="1" w:line="240" w:lineRule="auto"/>
              <w:divId w:val="1917209053"/>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8"/>
      <w:headerReference w:type="default" r:id="rId119"/>
      <w:footerReference w:type="even" r:id="rId120"/>
      <w:footerReference w:type="default" r:id="rId121"/>
      <w:headerReference w:type="first" r:id="rId122"/>
      <w:footerReference w:type="first" r:id="rId123"/>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814A41" w14:textId="77777777" w:rsidR="00484C46" w:rsidRDefault="00484C46" w:rsidP="002A1992">
      <w:pPr>
        <w:spacing w:line="240" w:lineRule="auto"/>
      </w:pPr>
      <w:r>
        <w:separator/>
      </w:r>
    </w:p>
  </w:endnote>
  <w:endnote w:type="continuationSeparator" w:id="0">
    <w:p w14:paraId="68B42AE1" w14:textId="77777777" w:rsidR="00484C46" w:rsidRDefault="00484C46"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85C9A" w14:textId="77777777" w:rsidR="00A80430" w:rsidRDefault="00A8043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71C8CC1B" w14:textId="77777777" w:rsidR="00A40F78" w:rsidRPr="004F3526" w:rsidRDefault="00A40F78" w:rsidP="00A40F78">
          <w:pPr>
            <w:pStyle w:val="NormalWeb"/>
            <w:divId w:val="742677452"/>
            <w:rPr>
              <w:sz w:val="24"/>
            </w:rPr>
          </w:pPr>
          <w:proofErr w:type="spellStart"/>
          <w:r w:rsidRPr="004F3526">
            <w:t>Vindunor</w:t>
          </w:r>
          <w:proofErr w:type="spellEnd"/>
          <w:r w:rsidRPr="004F3526">
            <w:t xml:space="preserve"> A/S - Ålborgvej 86 - 9800 Hjørring</w:t>
          </w:r>
        </w:p>
        <w:p w14:paraId="3F4B1F52" w14:textId="7ACE845D" w:rsidR="00A40F78" w:rsidRDefault="00A40F78" w:rsidP="00A40F78">
          <w:pPr>
            <w:pStyle w:val="NormalWeb"/>
            <w:divId w:val="742677452"/>
          </w:pPr>
          <w:r w:rsidRPr="004F3526">
            <w:t xml:space="preserve">vindunor.dk </w:t>
          </w:r>
          <w:r>
            <w:t xml:space="preserve">– </w:t>
          </w:r>
          <w:r w:rsidRPr="00AF040D">
            <w:t>FSC</w:t>
          </w:r>
          <w:r w:rsidR="009742A6" w:rsidRPr="009742A6">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Footer"/>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E28D36" w14:textId="77777777" w:rsidR="00A80430" w:rsidRDefault="00A8043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B3AC7A" w14:textId="77777777" w:rsidR="00484C46" w:rsidRDefault="00484C46" w:rsidP="002A1992">
      <w:pPr>
        <w:spacing w:line="240" w:lineRule="auto"/>
      </w:pPr>
      <w:r>
        <w:separator/>
      </w:r>
    </w:p>
  </w:footnote>
  <w:footnote w:type="continuationSeparator" w:id="0">
    <w:p w14:paraId="4822BE0C" w14:textId="77777777" w:rsidR="00484C46" w:rsidRDefault="00484C46"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CE402" w14:textId="77777777" w:rsidR="00A80430" w:rsidRDefault="00A8043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0BEA21" w14:textId="7C4C84B0" w:rsidR="00A80430" w:rsidRPr="00D7701B" w:rsidRDefault="008546AE" w:rsidP="00365EAE">
    <w:pPr>
      <w:pStyle w:val="Header"/>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5A20D8">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18FC3D0B" w:rsidR="00A80430" w:rsidRDefault="005A20D8" w:rsidP="00365EAE">
    <w:pPr>
      <w:pBdr>
        <w:top w:val="single" w:sz="4" w:space="1" w:color="auto"/>
        <w:bottom w:val="single" w:sz="4" w:space="1" w:color="auto"/>
      </w:pBdr>
      <w:tabs>
        <w:tab w:val="left" w:pos="5273"/>
        <w:tab w:val="right" w:pos="6180"/>
        <w:tab w:val="right" w:pos="7600"/>
      </w:tabs>
      <w:spacing w:before="8"/>
      <w:ind w:left="-1440"/>
    </w:pPr>
    <w:r>
      <w:fldChar w:fldCharType="begin"/>
    </w:r>
    <w:r>
      <w:instrText xml:space="preserve"> DOCVARIABLE GHInsertDocumentProp_70480A13_64EC_460E_B819_1A0F3B515541 \* MERGEFORMAT </w:instrText>
    </w:r>
    <w:r>
      <w:fldChar w:fldCharType="separate"/>
    </w:r>
    <w:proofErr w:type="spellStart"/>
    <w:r>
      <w:t>Vindunor</w:t>
    </w:r>
    <w:proofErr w:type="spellEnd"/>
    <w:r>
      <w:t xml:space="preserve"> - bips 1.000</w:t>
    </w:r>
    <w:r>
      <w:fldChar w:fldCharType="end"/>
    </w:r>
    <w:r w:rsidR="00A80430">
      <w:tab/>
    </w:r>
    <w:proofErr w:type="spellStart"/>
    <w:r w:rsidR="00A80430">
      <w:t>Rev.dato</w:t>
    </w:r>
    <w:proofErr w:type="spellEnd"/>
    <w:r w:rsidR="00A80430">
      <w:tab/>
      <w:t>:</w:t>
    </w:r>
    <w:r w:rsidR="00A80430">
      <w:tab/>
    </w:r>
  </w:p>
  <w:p w14:paraId="798A17B6" w14:textId="558404D0"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r w:rsidR="005A20D8">
      <w:fldChar w:fldCharType="begin"/>
    </w:r>
    <w:r w:rsidR="005A20D8">
      <w:instrText xml:space="preserve"> DOCVARIABLE GHInsertChapterProp_9289E074_5DAC_461A_B1B5_31FF3225929E \* MERGEFORMAT </w:instrText>
    </w:r>
    <w:r w:rsidR="005A20D8">
      <w:fldChar w:fldCharType="separate"/>
    </w:r>
    <w:r w:rsidR="005A20D8">
      <w:t>Facadedøre i træ/</w:t>
    </w:r>
    <w:proofErr w:type="spellStart"/>
    <w:r w:rsidR="005A20D8">
      <w:t>alu</w:t>
    </w:r>
    <w:proofErr w:type="spellEnd"/>
    <w:r w:rsidR="005A20D8">
      <w:t xml:space="preserve"> - Nor48 - Produktspecifik</w:t>
    </w:r>
    <w:r w:rsidR="005A20D8">
      <w:fldChar w:fldCharType="end"/>
    </w:r>
    <w:r>
      <w:tab/>
      <w:t>Side</w:t>
    </w:r>
    <w:r>
      <w:tab/>
      <w:t>:</w:t>
    </w:r>
    <w:r>
      <w:tab/>
    </w:r>
    <w:r>
      <w:pgNum/>
    </w:r>
    <w:r>
      <w:t>/</w:t>
    </w:r>
    <w:r w:rsidRPr="00C1329B">
      <w:rPr>
        <w:rStyle w:val="PageNumber"/>
        <w:bCs w:val="0"/>
      </w:rPr>
      <w:fldChar w:fldCharType="begin"/>
    </w:r>
    <w:r w:rsidRPr="00C1329B">
      <w:rPr>
        <w:rStyle w:val="PageNumber"/>
        <w:bCs w:val="0"/>
      </w:rPr>
      <w:instrText xml:space="preserve"> NUMPAGES </w:instrText>
    </w:r>
    <w:r w:rsidRPr="00C1329B">
      <w:rPr>
        <w:rStyle w:val="PageNumber"/>
        <w:bCs w:val="0"/>
      </w:rPr>
      <w:fldChar w:fldCharType="separate"/>
    </w:r>
    <w:r>
      <w:rPr>
        <w:rStyle w:val="PageNumber"/>
        <w:bCs w:val="0"/>
        <w:noProof/>
      </w:rPr>
      <w:t>2</w:t>
    </w:r>
    <w:r w:rsidRPr="00C1329B">
      <w:rPr>
        <w:rStyle w:val="PageNumber"/>
        <w:bCs w:val="0"/>
      </w:rPr>
      <w:fldChar w:fldCharType="end"/>
    </w:r>
  </w:p>
  <w:p w14:paraId="41BCABF6" w14:textId="77777777" w:rsidR="00A80430" w:rsidRPr="00A324A0" w:rsidRDefault="00A80430" w:rsidP="00A324A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44219" w14:textId="77777777" w:rsidR="00A80430" w:rsidRDefault="00A8043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70C53CD"/>
    <w:multiLevelType w:val="hybridMultilevel"/>
    <w:tmpl w:val="50AAF34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 w15:restartNumberingAfterBreak="0">
    <w:nsid w:val="1D8C3EB9"/>
    <w:multiLevelType w:val="multilevel"/>
    <w:tmpl w:val="16922A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1FEF5215"/>
    <w:multiLevelType w:val="multilevel"/>
    <w:tmpl w:val="82D252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2AB35B1F"/>
    <w:multiLevelType w:val="multilevel"/>
    <w:tmpl w:val="ED1043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30FF5FD7"/>
    <w:multiLevelType w:val="multilevel"/>
    <w:tmpl w:val="F5148B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456A4920"/>
    <w:multiLevelType w:val="multilevel"/>
    <w:tmpl w:val="0532BD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48C2081A"/>
    <w:multiLevelType w:val="hybridMultilevel"/>
    <w:tmpl w:val="EE04C21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4C051FCC"/>
    <w:multiLevelType w:val="hybridMultilevel"/>
    <w:tmpl w:val="1E48024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 w15:restartNumberingAfterBreak="0">
    <w:nsid w:val="71A6359B"/>
    <w:multiLevelType w:val="multilevel"/>
    <w:tmpl w:val="89482C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777B6C7B"/>
    <w:multiLevelType w:val="multilevel"/>
    <w:tmpl w:val="14C04B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7C50555B"/>
    <w:multiLevelType w:val="multilevel"/>
    <w:tmpl w:val="BDAADD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7E27718B"/>
    <w:multiLevelType w:val="hybridMultilevel"/>
    <w:tmpl w:val="408EDAC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num w:numId="1" w16cid:durableId="1702126735">
    <w:abstractNumId w:val="11"/>
  </w:num>
  <w:num w:numId="2" w16cid:durableId="175846551">
    <w:abstractNumId w:val="6"/>
  </w:num>
  <w:num w:numId="3" w16cid:durableId="1964849887">
    <w:abstractNumId w:val="7"/>
  </w:num>
  <w:num w:numId="4" w16cid:durableId="1763381312">
    <w:abstractNumId w:val="0"/>
  </w:num>
  <w:num w:numId="5" w16cid:durableId="21975673">
    <w:abstractNumId w:val="2"/>
  </w:num>
  <w:num w:numId="6" w16cid:durableId="1724450226">
    <w:abstractNumId w:val="4"/>
  </w:num>
  <w:num w:numId="7" w16cid:durableId="523372020">
    <w:abstractNumId w:val="8"/>
  </w:num>
  <w:num w:numId="8" w16cid:durableId="553156449">
    <w:abstractNumId w:val="1"/>
  </w:num>
  <w:num w:numId="9" w16cid:durableId="1793480806">
    <w:abstractNumId w:val="10"/>
  </w:num>
  <w:num w:numId="10" w16cid:durableId="859320789">
    <w:abstractNumId w:val="5"/>
  </w:num>
  <w:num w:numId="11" w16cid:durableId="323239632">
    <w:abstractNumId w:val="9"/>
  </w:num>
  <w:num w:numId="12" w16cid:durableId="1885287907">
    <w:abstractNumId w:val="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Facadedøre i træ/alu - Nor48 - Produktspecifik"/>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Facadedøre i træ/alu - Nor48 - Produktspecifik"/>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5115"/>
    <w:rsid w:val="0003516A"/>
    <w:rsid w:val="000354AD"/>
    <w:rsid w:val="00041C47"/>
    <w:rsid w:val="00061366"/>
    <w:rsid w:val="00071567"/>
    <w:rsid w:val="000A2B3B"/>
    <w:rsid w:val="000A5772"/>
    <w:rsid w:val="000B2E06"/>
    <w:rsid w:val="000D4E09"/>
    <w:rsid w:val="000E18B0"/>
    <w:rsid w:val="000E61BE"/>
    <w:rsid w:val="000E6BCB"/>
    <w:rsid w:val="000F4312"/>
    <w:rsid w:val="00101DAD"/>
    <w:rsid w:val="001063D3"/>
    <w:rsid w:val="00110C9E"/>
    <w:rsid w:val="00114E7D"/>
    <w:rsid w:val="00114FFF"/>
    <w:rsid w:val="00115D51"/>
    <w:rsid w:val="00120BE7"/>
    <w:rsid w:val="001250EF"/>
    <w:rsid w:val="001262E3"/>
    <w:rsid w:val="00131B42"/>
    <w:rsid w:val="00162B7F"/>
    <w:rsid w:val="00167D54"/>
    <w:rsid w:val="00170856"/>
    <w:rsid w:val="00175FD6"/>
    <w:rsid w:val="00177BA3"/>
    <w:rsid w:val="00182AF1"/>
    <w:rsid w:val="001861F3"/>
    <w:rsid w:val="00190560"/>
    <w:rsid w:val="001965D4"/>
    <w:rsid w:val="001A383A"/>
    <w:rsid w:val="001B49F9"/>
    <w:rsid w:val="001B6C91"/>
    <w:rsid w:val="001B6E3C"/>
    <w:rsid w:val="001C04FA"/>
    <w:rsid w:val="001C3453"/>
    <w:rsid w:val="001D3EBB"/>
    <w:rsid w:val="001E24BF"/>
    <w:rsid w:val="001E4A7E"/>
    <w:rsid w:val="001E6B20"/>
    <w:rsid w:val="001F0674"/>
    <w:rsid w:val="00211F88"/>
    <w:rsid w:val="00242321"/>
    <w:rsid w:val="002500D5"/>
    <w:rsid w:val="00253A9B"/>
    <w:rsid w:val="002564E3"/>
    <w:rsid w:val="002579CB"/>
    <w:rsid w:val="00270533"/>
    <w:rsid w:val="00274208"/>
    <w:rsid w:val="002755F9"/>
    <w:rsid w:val="00275727"/>
    <w:rsid w:val="00280304"/>
    <w:rsid w:val="002850B4"/>
    <w:rsid w:val="0029153A"/>
    <w:rsid w:val="002942F9"/>
    <w:rsid w:val="00294328"/>
    <w:rsid w:val="002A1992"/>
    <w:rsid w:val="002A2FF6"/>
    <w:rsid w:val="002A6038"/>
    <w:rsid w:val="002B3B5B"/>
    <w:rsid w:val="002C49EC"/>
    <w:rsid w:val="002D3F5E"/>
    <w:rsid w:val="002D5A0B"/>
    <w:rsid w:val="002D6C20"/>
    <w:rsid w:val="002D7485"/>
    <w:rsid w:val="002E00F2"/>
    <w:rsid w:val="002E03B3"/>
    <w:rsid w:val="002E456F"/>
    <w:rsid w:val="002F50B5"/>
    <w:rsid w:val="002F7B39"/>
    <w:rsid w:val="00307A30"/>
    <w:rsid w:val="003137FF"/>
    <w:rsid w:val="003148DE"/>
    <w:rsid w:val="003176A5"/>
    <w:rsid w:val="00317AA9"/>
    <w:rsid w:val="00321313"/>
    <w:rsid w:val="00321A7E"/>
    <w:rsid w:val="003257C3"/>
    <w:rsid w:val="00327145"/>
    <w:rsid w:val="00333504"/>
    <w:rsid w:val="00344785"/>
    <w:rsid w:val="0035095F"/>
    <w:rsid w:val="0035450C"/>
    <w:rsid w:val="00354DBD"/>
    <w:rsid w:val="00356172"/>
    <w:rsid w:val="00365EAE"/>
    <w:rsid w:val="003828FF"/>
    <w:rsid w:val="00396012"/>
    <w:rsid w:val="003A4A23"/>
    <w:rsid w:val="003C5104"/>
    <w:rsid w:val="003C56AD"/>
    <w:rsid w:val="003E356B"/>
    <w:rsid w:val="003F19C2"/>
    <w:rsid w:val="003F1FB2"/>
    <w:rsid w:val="003F584A"/>
    <w:rsid w:val="003F79A6"/>
    <w:rsid w:val="00405D64"/>
    <w:rsid w:val="00413251"/>
    <w:rsid w:val="004408A0"/>
    <w:rsid w:val="004548A6"/>
    <w:rsid w:val="004572B2"/>
    <w:rsid w:val="00473CC2"/>
    <w:rsid w:val="00484C46"/>
    <w:rsid w:val="004A0E8D"/>
    <w:rsid w:val="004A4441"/>
    <w:rsid w:val="004B3BD2"/>
    <w:rsid w:val="004C220E"/>
    <w:rsid w:val="004C351A"/>
    <w:rsid w:val="004C55D5"/>
    <w:rsid w:val="004C7187"/>
    <w:rsid w:val="004D3F32"/>
    <w:rsid w:val="004D5AC5"/>
    <w:rsid w:val="004F3526"/>
    <w:rsid w:val="004F6088"/>
    <w:rsid w:val="005114AD"/>
    <w:rsid w:val="00516D1A"/>
    <w:rsid w:val="00530F46"/>
    <w:rsid w:val="005325E9"/>
    <w:rsid w:val="00540A3E"/>
    <w:rsid w:val="00540B85"/>
    <w:rsid w:val="00542522"/>
    <w:rsid w:val="00551F34"/>
    <w:rsid w:val="005523D9"/>
    <w:rsid w:val="00564141"/>
    <w:rsid w:val="0056661B"/>
    <w:rsid w:val="00572655"/>
    <w:rsid w:val="00573F0A"/>
    <w:rsid w:val="005764AA"/>
    <w:rsid w:val="00576C69"/>
    <w:rsid w:val="00576EE5"/>
    <w:rsid w:val="0058512F"/>
    <w:rsid w:val="00587545"/>
    <w:rsid w:val="005878A4"/>
    <w:rsid w:val="005A02AC"/>
    <w:rsid w:val="005A20D8"/>
    <w:rsid w:val="005A5A7C"/>
    <w:rsid w:val="005A6CE6"/>
    <w:rsid w:val="005B085E"/>
    <w:rsid w:val="005B2C18"/>
    <w:rsid w:val="005C0D64"/>
    <w:rsid w:val="005C619D"/>
    <w:rsid w:val="005C6E25"/>
    <w:rsid w:val="005C7055"/>
    <w:rsid w:val="005D5727"/>
    <w:rsid w:val="005E3C34"/>
    <w:rsid w:val="005F6FFB"/>
    <w:rsid w:val="0060546F"/>
    <w:rsid w:val="00616AB0"/>
    <w:rsid w:val="00625ACE"/>
    <w:rsid w:val="006260E5"/>
    <w:rsid w:val="00627688"/>
    <w:rsid w:val="00631B46"/>
    <w:rsid w:val="00654097"/>
    <w:rsid w:val="00661D68"/>
    <w:rsid w:val="00661F5B"/>
    <w:rsid w:val="00665BEF"/>
    <w:rsid w:val="0066684F"/>
    <w:rsid w:val="00686DC8"/>
    <w:rsid w:val="00691333"/>
    <w:rsid w:val="00695F55"/>
    <w:rsid w:val="00697995"/>
    <w:rsid w:val="006A7CBD"/>
    <w:rsid w:val="006B678D"/>
    <w:rsid w:val="006C10E9"/>
    <w:rsid w:val="006C299A"/>
    <w:rsid w:val="006C439D"/>
    <w:rsid w:val="006D3D05"/>
    <w:rsid w:val="006D470D"/>
    <w:rsid w:val="006D49FD"/>
    <w:rsid w:val="006E025B"/>
    <w:rsid w:val="006E0D77"/>
    <w:rsid w:val="006E11C3"/>
    <w:rsid w:val="006E1E28"/>
    <w:rsid w:val="006E4E34"/>
    <w:rsid w:val="006E6EF3"/>
    <w:rsid w:val="006F1539"/>
    <w:rsid w:val="006F41F3"/>
    <w:rsid w:val="007061E8"/>
    <w:rsid w:val="00707F52"/>
    <w:rsid w:val="00713050"/>
    <w:rsid w:val="007220EE"/>
    <w:rsid w:val="007338FC"/>
    <w:rsid w:val="00734E80"/>
    <w:rsid w:val="00750FA8"/>
    <w:rsid w:val="00752F1E"/>
    <w:rsid w:val="00756FFB"/>
    <w:rsid w:val="007577C7"/>
    <w:rsid w:val="00764B93"/>
    <w:rsid w:val="00781A44"/>
    <w:rsid w:val="00783A1D"/>
    <w:rsid w:val="00785926"/>
    <w:rsid w:val="00791F2A"/>
    <w:rsid w:val="0079312A"/>
    <w:rsid w:val="007A043F"/>
    <w:rsid w:val="007A2D7B"/>
    <w:rsid w:val="007A3B28"/>
    <w:rsid w:val="007A70E8"/>
    <w:rsid w:val="007C3224"/>
    <w:rsid w:val="007D00AC"/>
    <w:rsid w:val="007D08A9"/>
    <w:rsid w:val="007D3591"/>
    <w:rsid w:val="007D6150"/>
    <w:rsid w:val="007E61E8"/>
    <w:rsid w:val="00810233"/>
    <w:rsid w:val="00815CA3"/>
    <w:rsid w:val="00827FB5"/>
    <w:rsid w:val="008302BE"/>
    <w:rsid w:val="00837143"/>
    <w:rsid w:val="00853787"/>
    <w:rsid w:val="008546AE"/>
    <w:rsid w:val="00855D73"/>
    <w:rsid w:val="00861B51"/>
    <w:rsid w:val="00861C55"/>
    <w:rsid w:val="008630E8"/>
    <w:rsid w:val="00882118"/>
    <w:rsid w:val="008840B2"/>
    <w:rsid w:val="00890CC4"/>
    <w:rsid w:val="00897FB9"/>
    <w:rsid w:val="008A4D93"/>
    <w:rsid w:val="008D5490"/>
    <w:rsid w:val="008F1242"/>
    <w:rsid w:val="008F191B"/>
    <w:rsid w:val="008F33D9"/>
    <w:rsid w:val="008F478C"/>
    <w:rsid w:val="00910430"/>
    <w:rsid w:val="00912A77"/>
    <w:rsid w:val="00914814"/>
    <w:rsid w:val="009156C2"/>
    <w:rsid w:val="009162D0"/>
    <w:rsid w:val="009263DF"/>
    <w:rsid w:val="00926C67"/>
    <w:rsid w:val="00935A36"/>
    <w:rsid w:val="00936DFC"/>
    <w:rsid w:val="00940865"/>
    <w:rsid w:val="00944160"/>
    <w:rsid w:val="0095002F"/>
    <w:rsid w:val="00954568"/>
    <w:rsid w:val="00956087"/>
    <w:rsid w:val="0096260E"/>
    <w:rsid w:val="00963ABA"/>
    <w:rsid w:val="0097133E"/>
    <w:rsid w:val="00971BBB"/>
    <w:rsid w:val="00972CA4"/>
    <w:rsid w:val="009742A6"/>
    <w:rsid w:val="00983125"/>
    <w:rsid w:val="00984B10"/>
    <w:rsid w:val="009912BA"/>
    <w:rsid w:val="009A2D28"/>
    <w:rsid w:val="009A5FC5"/>
    <w:rsid w:val="009B0E04"/>
    <w:rsid w:val="009B6DE1"/>
    <w:rsid w:val="009C44AD"/>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40F78"/>
    <w:rsid w:val="00A42F35"/>
    <w:rsid w:val="00A432F3"/>
    <w:rsid w:val="00A477CC"/>
    <w:rsid w:val="00A577AB"/>
    <w:rsid w:val="00A578AC"/>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E5C61"/>
    <w:rsid w:val="00AF077A"/>
    <w:rsid w:val="00AF29F3"/>
    <w:rsid w:val="00AF4439"/>
    <w:rsid w:val="00AF6017"/>
    <w:rsid w:val="00AF67D9"/>
    <w:rsid w:val="00B035B2"/>
    <w:rsid w:val="00B05EB1"/>
    <w:rsid w:val="00B102C4"/>
    <w:rsid w:val="00B17E1D"/>
    <w:rsid w:val="00B17E7E"/>
    <w:rsid w:val="00B50A92"/>
    <w:rsid w:val="00B65570"/>
    <w:rsid w:val="00B67B2D"/>
    <w:rsid w:val="00B741B3"/>
    <w:rsid w:val="00B74CDC"/>
    <w:rsid w:val="00B75EB7"/>
    <w:rsid w:val="00B86F56"/>
    <w:rsid w:val="00B91B32"/>
    <w:rsid w:val="00B92D5F"/>
    <w:rsid w:val="00BA3549"/>
    <w:rsid w:val="00BA36C2"/>
    <w:rsid w:val="00BB582E"/>
    <w:rsid w:val="00BB71AD"/>
    <w:rsid w:val="00BC012D"/>
    <w:rsid w:val="00BC3194"/>
    <w:rsid w:val="00BD2ED6"/>
    <w:rsid w:val="00BF17A2"/>
    <w:rsid w:val="00BF2092"/>
    <w:rsid w:val="00BF3442"/>
    <w:rsid w:val="00BF411C"/>
    <w:rsid w:val="00C105C2"/>
    <w:rsid w:val="00C1259D"/>
    <w:rsid w:val="00C1329B"/>
    <w:rsid w:val="00C22D28"/>
    <w:rsid w:val="00C364CC"/>
    <w:rsid w:val="00C37E32"/>
    <w:rsid w:val="00C44C8B"/>
    <w:rsid w:val="00C455D4"/>
    <w:rsid w:val="00C47293"/>
    <w:rsid w:val="00C5195E"/>
    <w:rsid w:val="00C570E4"/>
    <w:rsid w:val="00C63450"/>
    <w:rsid w:val="00C6582A"/>
    <w:rsid w:val="00C666D4"/>
    <w:rsid w:val="00C835AD"/>
    <w:rsid w:val="00C83F0D"/>
    <w:rsid w:val="00C8552B"/>
    <w:rsid w:val="00C87EBE"/>
    <w:rsid w:val="00C91EFA"/>
    <w:rsid w:val="00C96E6D"/>
    <w:rsid w:val="00CA0297"/>
    <w:rsid w:val="00CA5669"/>
    <w:rsid w:val="00CA634B"/>
    <w:rsid w:val="00CA79C1"/>
    <w:rsid w:val="00CB4345"/>
    <w:rsid w:val="00CB463A"/>
    <w:rsid w:val="00CB5C3B"/>
    <w:rsid w:val="00CB7645"/>
    <w:rsid w:val="00CD2001"/>
    <w:rsid w:val="00CE2B4E"/>
    <w:rsid w:val="00CE4531"/>
    <w:rsid w:val="00CE5CD5"/>
    <w:rsid w:val="00CF48FC"/>
    <w:rsid w:val="00D0236D"/>
    <w:rsid w:val="00D0760E"/>
    <w:rsid w:val="00D16018"/>
    <w:rsid w:val="00D165ED"/>
    <w:rsid w:val="00D17FB2"/>
    <w:rsid w:val="00D32A0A"/>
    <w:rsid w:val="00D44AC4"/>
    <w:rsid w:val="00D750B4"/>
    <w:rsid w:val="00D7701B"/>
    <w:rsid w:val="00D91F16"/>
    <w:rsid w:val="00DA01DA"/>
    <w:rsid w:val="00DB6057"/>
    <w:rsid w:val="00DC1495"/>
    <w:rsid w:val="00DC7D41"/>
    <w:rsid w:val="00DE2DDE"/>
    <w:rsid w:val="00DE3D98"/>
    <w:rsid w:val="00DE4B53"/>
    <w:rsid w:val="00DF3445"/>
    <w:rsid w:val="00DF5AB3"/>
    <w:rsid w:val="00E01DFF"/>
    <w:rsid w:val="00E058C8"/>
    <w:rsid w:val="00E1130B"/>
    <w:rsid w:val="00E15190"/>
    <w:rsid w:val="00E15B90"/>
    <w:rsid w:val="00E26692"/>
    <w:rsid w:val="00E3016F"/>
    <w:rsid w:val="00E36FC5"/>
    <w:rsid w:val="00E50D8F"/>
    <w:rsid w:val="00E612EA"/>
    <w:rsid w:val="00E63989"/>
    <w:rsid w:val="00E659EB"/>
    <w:rsid w:val="00E672F2"/>
    <w:rsid w:val="00E71097"/>
    <w:rsid w:val="00E90593"/>
    <w:rsid w:val="00E9459B"/>
    <w:rsid w:val="00E96E7D"/>
    <w:rsid w:val="00EB0F4D"/>
    <w:rsid w:val="00EB2081"/>
    <w:rsid w:val="00EB7CBA"/>
    <w:rsid w:val="00EC5B6A"/>
    <w:rsid w:val="00ED519C"/>
    <w:rsid w:val="00ED7371"/>
    <w:rsid w:val="00EE4CF4"/>
    <w:rsid w:val="00EF07C0"/>
    <w:rsid w:val="00EF39A9"/>
    <w:rsid w:val="00F025E0"/>
    <w:rsid w:val="00F11E26"/>
    <w:rsid w:val="00F3029C"/>
    <w:rsid w:val="00F34049"/>
    <w:rsid w:val="00F57F91"/>
    <w:rsid w:val="00F6041B"/>
    <w:rsid w:val="00F6206D"/>
    <w:rsid w:val="00F64B97"/>
    <w:rsid w:val="00F762FF"/>
    <w:rsid w:val="00F8448F"/>
    <w:rsid w:val="00F93C02"/>
    <w:rsid w:val="00F93E1D"/>
    <w:rsid w:val="00FA4965"/>
    <w:rsid w:val="00FB440E"/>
    <w:rsid w:val="00FB6189"/>
    <w:rsid w:val="00FB64BB"/>
    <w:rsid w:val="00FC16D8"/>
    <w:rsid w:val="00FD0289"/>
    <w:rsid w:val="00FD19B7"/>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Heading1">
    <w:name w:val="heading 1"/>
    <w:basedOn w:val="Normal"/>
    <w:next w:val="Normal"/>
    <w:link w:val="Heading1Char"/>
    <w:uiPriority w:val="99"/>
    <w:qFormat/>
    <w:rsid w:val="002A1992"/>
    <w:pPr>
      <w:tabs>
        <w:tab w:val="left" w:pos="0"/>
      </w:tabs>
      <w:ind w:left="-1418"/>
      <w:outlineLvl w:val="0"/>
    </w:pPr>
    <w:rPr>
      <w:b/>
      <w:bCs/>
      <w:sz w:val="22"/>
      <w:szCs w:val="22"/>
    </w:rPr>
  </w:style>
  <w:style w:type="paragraph" w:styleId="Heading2">
    <w:name w:val="heading 2"/>
    <w:next w:val="Normal"/>
    <w:link w:val="Heading2Char"/>
    <w:uiPriority w:val="9"/>
    <w:qFormat/>
    <w:rsid w:val="009F1C24"/>
    <w:pPr>
      <w:keepNext/>
      <w:tabs>
        <w:tab w:val="left" w:pos="0"/>
      </w:tabs>
      <w:spacing w:before="180"/>
      <w:ind w:left="-1418"/>
      <w:outlineLvl w:val="1"/>
    </w:pPr>
    <w:rPr>
      <w:rFonts w:ascii="Verdana" w:hAnsi="Verdana" w:cs="Verdana"/>
      <w:b/>
      <w:bCs/>
      <w:sz w:val="18"/>
      <w:szCs w:val="18"/>
    </w:rPr>
  </w:style>
  <w:style w:type="paragraph" w:styleId="Heading3">
    <w:name w:val="heading 3"/>
    <w:basedOn w:val="Normal"/>
    <w:next w:val="Normal"/>
    <w:link w:val="Heading3Char"/>
    <w:uiPriority w:val="99"/>
    <w:qFormat/>
    <w:rsid w:val="002A1992"/>
    <w:pPr>
      <w:spacing w:before="180" w:line="240" w:lineRule="auto"/>
      <w:ind w:left="-1418"/>
      <w:outlineLvl w:val="2"/>
    </w:pPr>
    <w:rPr>
      <w:b/>
      <w:bCs/>
    </w:rPr>
  </w:style>
  <w:style w:type="paragraph" w:styleId="Heading4">
    <w:name w:val="heading 4"/>
    <w:basedOn w:val="Normal"/>
    <w:next w:val="Normal"/>
    <w:link w:val="Heading4Char"/>
    <w:uiPriority w:val="99"/>
    <w:qFormat/>
    <w:rsid w:val="002A1992"/>
    <w:pPr>
      <w:spacing w:before="180" w:line="240" w:lineRule="auto"/>
      <w:ind w:left="-1418"/>
      <w:outlineLvl w:val="3"/>
    </w:pPr>
    <w:rPr>
      <w:b/>
      <w:bCs/>
    </w:rPr>
  </w:style>
  <w:style w:type="paragraph" w:styleId="Heading5">
    <w:name w:val="heading 5"/>
    <w:basedOn w:val="Normal"/>
    <w:next w:val="Normal"/>
    <w:link w:val="Heading5Char"/>
    <w:uiPriority w:val="99"/>
    <w:qFormat/>
    <w:rsid w:val="002A1992"/>
    <w:pPr>
      <w:spacing w:before="180" w:line="240" w:lineRule="auto"/>
      <w:ind w:left="-1418"/>
      <w:outlineLvl w:val="4"/>
    </w:pPr>
    <w:rPr>
      <w:b/>
      <w:bCs/>
    </w:rPr>
  </w:style>
  <w:style w:type="paragraph" w:styleId="Heading6">
    <w:name w:val="heading 6"/>
    <w:basedOn w:val="Normal"/>
    <w:next w:val="Normal"/>
    <w:link w:val="Heading6Char"/>
    <w:uiPriority w:val="99"/>
    <w:qFormat/>
    <w:rsid w:val="002A1992"/>
    <w:pPr>
      <w:tabs>
        <w:tab w:val="left" w:pos="0"/>
      </w:tabs>
      <w:ind w:left="-1418"/>
      <w:outlineLvl w:val="5"/>
    </w:pPr>
    <w:rPr>
      <w:b/>
      <w:bCs/>
      <w:sz w:val="22"/>
      <w:szCs w:val="22"/>
    </w:rPr>
  </w:style>
  <w:style w:type="paragraph" w:styleId="Heading7">
    <w:name w:val="heading 7"/>
    <w:basedOn w:val="Normal"/>
    <w:next w:val="Normal"/>
    <w:link w:val="Heading7Char"/>
    <w:uiPriority w:val="99"/>
    <w:qFormat/>
    <w:rsid w:val="002A1992"/>
    <w:pPr>
      <w:tabs>
        <w:tab w:val="left" w:pos="1800"/>
        <w:tab w:val="left" w:pos="5200"/>
      </w:tabs>
      <w:spacing w:before="60" w:after="240" w:line="240" w:lineRule="auto"/>
      <w:ind w:left="-1418"/>
      <w:outlineLvl w:val="6"/>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4311A5"/>
    <w:rPr>
      <w:rFonts w:ascii="Cambria" w:eastAsia="Times New Roman" w:hAnsi="Cambria" w:cs="Times New Roman"/>
      <w:b/>
      <w:bCs/>
      <w:kern w:val="32"/>
      <w:sz w:val="32"/>
      <w:szCs w:val="32"/>
    </w:rPr>
  </w:style>
  <w:style w:type="character" w:customStyle="1" w:styleId="Heading2Char">
    <w:name w:val="Heading 2 Char"/>
    <w:link w:val="Heading2"/>
    <w:uiPriority w:val="9"/>
    <w:rsid w:val="004311A5"/>
    <w:rPr>
      <w:rFonts w:ascii="Verdana" w:hAnsi="Verdana" w:cs="Verdana"/>
      <w:b/>
      <w:bCs/>
      <w:sz w:val="18"/>
      <w:szCs w:val="18"/>
      <w:lang w:val="da-DK" w:eastAsia="da-DK" w:bidi="ar-SA"/>
    </w:rPr>
  </w:style>
  <w:style w:type="character" w:customStyle="1" w:styleId="Heading3Char">
    <w:name w:val="Heading 3 Char"/>
    <w:link w:val="Heading3"/>
    <w:uiPriority w:val="9"/>
    <w:semiHidden/>
    <w:rsid w:val="004311A5"/>
    <w:rPr>
      <w:rFonts w:ascii="Cambria" w:eastAsia="Times New Roman" w:hAnsi="Cambria" w:cs="Times New Roman"/>
      <w:b/>
      <w:bCs/>
      <w:sz w:val="26"/>
      <w:szCs w:val="26"/>
    </w:rPr>
  </w:style>
  <w:style w:type="character" w:customStyle="1" w:styleId="Heading4Char">
    <w:name w:val="Heading 4 Char"/>
    <w:link w:val="Heading4"/>
    <w:uiPriority w:val="9"/>
    <w:semiHidden/>
    <w:rsid w:val="004311A5"/>
    <w:rPr>
      <w:rFonts w:ascii="Calibri" w:eastAsia="Times New Roman" w:hAnsi="Calibri" w:cs="Times New Roman"/>
      <w:b/>
      <w:bCs/>
      <w:sz w:val="28"/>
      <w:szCs w:val="28"/>
    </w:rPr>
  </w:style>
  <w:style w:type="character" w:customStyle="1" w:styleId="Heading5Char">
    <w:name w:val="Heading 5 Char"/>
    <w:link w:val="Heading5"/>
    <w:uiPriority w:val="9"/>
    <w:semiHidden/>
    <w:rsid w:val="004311A5"/>
    <w:rPr>
      <w:rFonts w:ascii="Calibri" w:eastAsia="Times New Roman" w:hAnsi="Calibri" w:cs="Times New Roman"/>
      <w:b/>
      <w:bCs/>
      <w:i/>
      <w:iCs/>
      <w:sz w:val="26"/>
      <w:szCs w:val="26"/>
    </w:rPr>
  </w:style>
  <w:style w:type="character" w:customStyle="1" w:styleId="Heading6Char">
    <w:name w:val="Heading 6 Char"/>
    <w:link w:val="Heading6"/>
    <w:uiPriority w:val="9"/>
    <w:semiHidden/>
    <w:rsid w:val="004311A5"/>
    <w:rPr>
      <w:rFonts w:ascii="Calibri" w:eastAsia="Times New Roman" w:hAnsi="Calibri" w:cs="Times New Roman"/>
      <w:b/>
      <w:bCs/>
    </w:rPr>
  </w:style>
  <w:style w:type="character" w:customStyle="1" w:styleId="Heading7Char">
    <w:name w:val="Heading 7 Char"/>
    <w:link w:val="Heading7"/>
    <w:uiPriority w:val="9"/>
    <w:semiHidden/>
    <w:rsid w:val="004311A5"/>
    <w:rPr>
      <w:rFonts w:ascii="Calibri" w:eastAsia="Times New Roman" w:hAnsi="Calibri" w:cs="Times New Roman"/>
      <w:sz w:val="24"/>
      <w:szCs w:val="24"/>
    </w:rPr>
  </w:style>
  <w:style w:type="paragraph" w:styleId="Header">
    <w:name w:val="header"/>
    <w:basedOn w:val="Normal"/>
    <w:link w:val="HeaderChar"/>
    <w:uiPriority w:val="99"/>
    <w:rsid w:val="002A1992"/>
    <w:pPr>
      <w:spacing w:line="240" w:lineRule="auto"/>
    </w:pPr>
    <w:rPr>
      <w:b/>
      <w:bCs/>
    </w:rPr>
  </w:style>
  <w:style w:type="character" w:customStyle="1" w:styleId="HeaderChar">
    <w:name w:val="Header Char"/>
    <w:link w:val="Header"/>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TOC2">
    <w:name w:val="toc 2"/>
    <w:basedOn w:val="brdtekst-bips"/>
    <w:autoRedefine/>
    <w:uiPriority w:val="99"/>
    <w:rsid w:val="002A1992"/>
    <w:pPr>
      <w:tabs>
        <w:tab w:val="left" w:pos="768"/>
        <w:tab w:val="right" w:leader="dot" w:pos="7600"/>
      </w:tabs>
      <w:ind w:left="284"/>
      <w:outlineLvl w:val="1"/>
    </w:pPr>
  </w:style>
  <w:style w:type="paragraph" w:styleId="TOC3">
    <w:name w:val="toc 3"/>
    <w:basedOn w:val="brdtekst-bips"/>
    <w:autoRedefine/>
    <w:uiPriority w:val="99"/>
    <w:rsid w:val="002A1992"/>
    <w:pPr>
      <w:tabs>
        <w:tab w:val="left" w:pos="1452"/>
        <w:tab w:val="right" w:leader="dot" w:pos="7600"/>
      </w:tabs>
      <w:ind w:left="768"/>
      <w:outlineLvl w:val="2"/>
    </w:pPr>
  </w:style>
  <w:style w:type="paragraph" w:styleId="TOC4">
    <w:name w:val="toc 4"/>
    <w:basedOn w:val="brdtekst-bips"/>
    <w:autoRedefine/>
    <w:uiPriority w:val="99"/>
    <w:rsid w:val="002A1992"/>
    <w:pPr>
      <w:tabs>
        <w:tab w:val="left" w:pos="2336"/>
        <w:tab w:val="right" w:leader="dot" w:pos="7600"/>
      </w:tabs>
      <w:ind w:left="1452"/>
      <w:outlineLvl w:val="3"/>
    </w:pPr>
  </w:style>
  <w:style w:type="paragraph" w:styleId="TOC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PageNumber">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Footer">
    <w:name w:val="footer"/>
    <w:basedOn w:val="Normal"/>
    <w:link w:val="FooterChar"/>
    <w:uiPriority w:val="99"/>
    <w:rsid w:val="00A324A0"/>
    <w:pPr>
      <w:tabs>
        <w:tab w:val="center" w:pos="4819"/>
        <w:tab w:val="right" w:pos="9638"/>
      </w:tabs>
    </w:pPr>
  </w:style>
  <w:style w:type="character" w:customStyle="1" w:styleId="FooterChar">
    <w:name w:val="Footer Char"/>
    <w:link w:val="Footer"/>
    <w:uiPriority w:val="99"/>
    <w:semiHidden/>
    <w:rsid w:val="004311A5"/>
    <w:rPr>
      <w:rFonts w:ascii="Verdana" w:hAnsi="Verdana" w:cs="Verdana"/>
      <w:sz w:val="18"/>
      <w:szCs w:val="18"/>
    </w:rPr>
  </w:style>
  <w:style w:type="paragraph" w:styleId="BalloonText">
    <w:name w:val="Balloon Text"/>
    <w:basedOn w:val="Normal"/>
    <w:semiHidden/>
    <w:rsid w:val="00AD2261"/>
    <w:rPr>
      <w:rFonts w:ascii="Tahoma" w:hAnsi="Tahoma" w:cs="Tahoma"/>
      <w:sz w:val="16"/>
      <w:szCs w:val="16"/>
    </w:rPr>
  </w:style>
  <w:style w:type="character" w:styleId="SubtleEmphasis">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Paragraph">
    <w:name w:val="List Paragraph"/>
    <w:basedOn w:val="Normal"/>
    <w:uiPriority w:val="34"/>
    <w:qFormat/>
    <w:rsid w:val="002D3F5E"/>
    <w:pPr>
      <w:ind w:left="720"/>
      <w:contextualSpacing/>
    </w:pPr>
  </w:style>
  <w:style w:type="character" w:styleId="Hyperlink">
    <w:name w:val="Hyperlink"/>
    <w:basedOn w:val="DefaultParagraphFon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ong">
    <w:name w:val="Strong"/>
    <w:basedOn w:val="DefaultParagraphFont"/>
    <w:uiPriority w:val="22"/>
    <w:qFormat/>
    <w:locked/>
    <w:rsid w:val="00E9459B"/>
    <w:rPr>
      <w:b/>
      <w:bCs/>
    </w:rPr>
  </w:style>
  <w:style w:type="character" w:styleId="FollowedHyperlink">
    <w:name w:val="FollowedHyperlink"/>
    <w:basedOn w:val="DefaultParagraphFon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CommentReference">
    <w:name w:val="annotation reference"/>
    <w:basedOn w:val="DefaultParagraphFont"/>
    <w:uiPriority w:val="99"/>
    <w:semiHidden/>
    <w:unhideWhenUsed/>
    <w:rsid w:val="00E15B90"/>
    <w:rPr>
      <w:sz w:val="16"/>
      <w:szCs w:val="16"/>
    </w:rPr>
  </w:style>
  <w:style w:type="paragraph" w:styleId="CommentText">
    <w:name w:val="annotation text"/>
    <w:basedOn w:val="Normal"/>
    <w:link w:val="CommentTextChar"/>
    <w:uiPriority w:val="99"/>
    <w:semiHidden/>
    <w:unhideWhenUsed/>
    <w:rsid w:val="00E15B90"/>
    <w:pPr>
      <w:spacing w:line="240" w:lineRule="auto"/>
    </w:pPr>
    <w:rPr>
      <w:sz w:val="20"/>
      <w:szCs w:val="20"/>
    </w:rPr>
  </w:style>
  <w:style w:type="character" w:customStyle="1" w:styleId="CommentTextChar">
    <w:name w:val="Comment Text Char"/>
    <w:basedOn w:val="DefaultParagraphFont"/>
    <w:link w:val="CommentText"/>
    <w:uiPriority w:val="99"/>
    <w:semiHidden/>
    <w:rsid w:val="00E15B90"/>
    <w:rPr>
      <w:rFonts w:ascii="Verdana" w:hAnsi="Verdana" w:cs="Verdana"/>
    </w:rPr>
  </w:style>
  <w:style w:type="paragraph" w:styleId="CommentSubject">
    <w:name w:val="annotation subject"/>
    <w:basedOn w:val="CommentText"/>
    <w:next w:val="CommentText"/>
    <w:link w:val="CommentSubjectChar"/>
    <w:uiPriority w:val="99"/>
    <w:semiHidden/>
    <w:unhideWhenUsed/>
    <w:rsid w:val="00E15B90"/>
    <w:rPr>
      <w:b/>
      <w:bCs/>
    </w:rPr>
  </w:style>
  <w:style w:type="character" w:customStyle="1" w:styleId="CommentSubjectChar">
    <w:name w:val="Comment Subject Char"/>
    <w:basedOn w:val="CommentTextChar"/>
    <w:link w:val="CommentSubject"/>
    <w:uiPriority w:val="99"/>
    <w:semiHidden/>
    <w:rsid w:val="00E15B90"/>
    <w:rPr>
      <w:rFonts w:ascii="Verdana" w:hAnsi="Verdana" w:cs="Verdana"/>
      <w:b/>
      <w:bCs/>
    </w:rPr>
  </w:style>
  <w:style w:type="character" w:styleId="UnresolvedMention">
    <w:name w:val="Unresolved Mention"/>
    <w:basedOn w:val="DefaultParagraphFon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845511239">
                                                              <w:marLeft w:val="0"/>
                                                              <w:marRight w:val="0"/>
                                                              <w:marTop w:val="0"/>
                                                              <w:marBottom w:val="0"/>
                                                              <w:divBdr>
                                                                <w:top w:val="none" w:sz="0" w:space="0" w:color="auto"/>
                                                                <w:left w:val="none" w:sz="0" w:space="0" w:color="auto"/>
                                                                <w:bottom w:val="none" w:sz="0" w:space="0" w:color="auto"/>
                                                                <w:right w:val="none" w:sz="0" w:space="0" w:color="auto"/>
                                                              </w:divBdr>
                                                              <w:divsChild>
                                                                <w:div w:id="1103378521">
                                                                  <w:marLeft w:val="0"/>
                                                                  <w:marRight w:val="0"/>
                                                                  <w:marTop w:val="0"/>
                                                                  <w:marBottom w:val="0"/>
                                                                  <w:divBdr>
                                                                    <w:top w:val="none" w:sz="0" w:space="0" w:color="auto"/>
                                                                    <w:left w:val="none" w:sz="0" w:space="0" w:color="auto"/>
                                                                    <w:bottom w:val="none" w:sz="0" w:space="0" w:color="auto"/>
                                                                    <w:right w:val="none" w:sz="0" w:space="0" w:color="auto"/>
                                                                  </w:divBdr>
                                                                  <w:divsChild>
                                                                    <w:div w:id="1879467847">
                                                                      <w:marLeft w:val="0"/>
                                                                      <w:marRight w:val="0"/>
                                                                      <w:marTop w:val="0"/>
                                                                      <w:marBottom w:val="0"/>
                                                                      <w:divBdr>
                                                                        <w:top w:val="none" w:sz="0" w:space="0" w:color="auto"/>
                                                                        <w:left w:val="none" w:sz="0" w:space="0" w:color="auto"/>
                                                                        <w:bottom w:val="none" w:sz="0" w:space="0" w:color="auto"/>
                                                                        <w:right w:val="none" w:sz="0" w:space="0" w:color="auto"/>
                                                                      </w:divBdr>
                                                                      <w:divsChild>
                                                                        <w:div w:id="921841063">
                                                                          <w:marLeft w:val="0"/>
                                                                          <w:marRight w:val="0"/>
                                                                          <w:marTop w:val="0"/>
                                                                          <w:marBottom w:val="0"/>
                                                                          <w:divBdr>
                                                                            <w:top w:val="none" w:sz="0" w:space="0" w:color="auto"/>
                                                                            <w:left w:val="none" w:sz="0" w:space="0" w:color="auto"/>
                                                                            <w:bottom w:val="none" w:sz="0" w:space="0" w:color="auto"/>
                                                                            <w:right w:val="none" w:sz="0" w:space="0" w:color="auto"/>
                                                                          </w:divBdr>
                                                                          <w:divsChild>
                                                                            <w:div w:id="936332545">
                                                                              <w:marLeft w:val="0"/>
                                                                              <w:marRight w:val="0"/>
                                                                              <w:marTop w:val="0"/>
                                                                              <w:marBottom w:val="0"/>
                                                                              <w:divBdr>
                                                                                <w:top w:val="none" w:sz="0" w:space="0" w:color="auto"/>
                                                                                <w:left w:val="none" w:sz="0" w:space="0" w:color="auto"/>
                                                                                <w:bottom w:val="none" w:sz="0" w:space="0" w:color="auto"/>
                                                                                <w:right w:val="none" w:sz="0" w:space="0" w:color="auto"/>
                                                                              </w:divBdr>
                                                                              <w:divsChild>
                                                                                <w:div w:id="1343049866">
                                                                                  <w:marLeft w:val="0"/>
                                                                                  <w:marRight w:val="0"/>
                                                                                  <w:marTop w:val="0"/>
                                                                                  <w:marBottom w:val="0"/>
                                                                                  <w:divBdr>
                                                                                    <w:top w:val="none" w:sz="0" w:space="0" w:color="auto"/>
                                                                                    <w:left w:val="none" w:sz="0" w:space="0" w:color="auto"/>
                                                                                    <w:bottom w:val="none" w:sz="0" w:space="0" w:color="auto"/>
                                                                                    <w:right w:val="none" w:sz="0" w:space="0" w:color="auto"/>
                                                                                  </w:divBdr>
                                                                                  <w:divsChild>
                                                                                    <w:div w:id="829637195">
                                                                                      <w:marLeft w:val="0"/>
                                                                                      <w:marRight w:val="0"/>
                                                                                      <w:marTop w:val="0"/>
                                                                                      <w:marBottom w:val="0"/>
                                                                                      <w:divBdr>
                                                                                        <w:top w:val="none" w:sz="0" w:space="0" w:color="auto"/>
                                                                                        <w:left w:val="none" w:sz="0" w:space="0" w:color="auto"/>
                                                                                        <w:bottom w:val="none" w:sz="0" w:space="0" w:color="auto"/>
                                                                                        <w:right w:val="none" w:sz="0" w:space="0" w:color="auto"/>
                                                                                      </w:divBdr>
                                                                                      <w:divsChild>
                                                                                        <w:div w:id="1643339813">
                                                                                          <w:marLeft w:val="0"/>
                                                                                          <w:marRight w:val="0"/>
                                                                                          <w:marTop w:val="0"/>
                                                                                          <w:marBottom w:val="0"/>
                                                                                          <w:divBdr>
                                                                                            <w:top w:val="none" w:sz="0" w:space="0" w:color="auto"/>
                                                                                            <w:left w:val="none" w:sz="0" w:space="0" w:color="auto"/>
                                                                                            <w:bottom w:val="none" w:sz="0" w:space="0" w:color="auto"/>
                                                                                            <w:right w:val="none" w:sz="0" w:space="0" w:color="auto"/>
                                                                                          </w:divBdr>
                                                                                          <w:divsChild>
                                                                                            <w:div w:id="1088886465">
                                                                                              <w:marLeft w:val="0"/>
                                                                                              <w:marRight w:val="0"/>
                                                                                              <w:marTop w:val="0"/>
                                                                                              <w:marBottom w:val="0"/>
                                                                                              <w:divBdr>
                                                                                                <w:top w:val="none" w:sz="0" w:space="0" w:color="auto"/>
                                                                                                <w:left w:val="none" w:sz="0" w:space="0" w:color="auto"/>
                                                                                                <w:bottom w:val="none" w:sz="0" w:space="0" w:color="auto"/>
                                                                                                <w:right w:val="none" w:sz="0" w:space="0" w:color="auto"/>
                                                                                              </w:divBdr>
                                                                                              <w:divsChild>
                                                                                                <w:div w:id="849878774">
                                                                                                  <w:marLeft w:val="0"/>
                                                                                                  <w:marRight w:val="0"/>
                                                                                                  <w:marTop w:val="0"/>
                                                                                                  <w:marBottom w:val="0"/>
                                                                                                  <w:divBdr>
                                                                                                    <w:top w:val="none" w:sz="0" w:space="0" w:color="auto"/>
                                                                                                    <w:left w:val="none" w:sz="0" w:space="0" w:color="auto"/>
                                                                                                    <w:bottom w:val="none" w:sz="0" w:space="0" w:color="auto"/>
                                                                                                    <w:right w:val="none" w:sz="0" w:space="0" w:color="auto"/>
                                                                                                  </w:divBdr>
                                                                                                  <w:divsChild>
                                                                                                    <w:div w:id="2044213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906719358">
                                                              <w:marLeft w:val="0"/>
                                                              <w:marRight w:val="0"/>
                                                              <w:marTop w:val="0"/>
                                                              <w:marBottom w:val="0"/>
                                                              <w:divBdr>
                                                                <w:top w:val="none" w:sz="0" w:space="0" w:color="auto"/>
                                                                <w:left w:val="none" w:sz="0" w:space="0" w:color="auto"/>
                                                                <w:bottom w:val="none" w:sz="0" w:space="0" w:color="auto"/>
                                                                <w:right w:val="none" w:sz="0" w:space="0" w:color="auto"/>
                                                              </w:divBdr>
                                                              <w:divsChild>
                                                                <w:div w:id="1256552901">
                                                                  <w:marLeft w:val="0"/>
                                                                  <w:marRight w:val="0"/>
                                                                  <w:marTop w:val="0"/>
                                                                  <w:marBottom w:val="0"/>
                                                                  <w:divBdr>
                                                                    <w:top w:val="none" w:sz="0" w:space="0" w:color="auto"/>
                                                                    <w:left w:val="none" w:sz="0" w:space="0" w:color="auto"/>
                                                                    <w:bottom w:val="none" w:sz="0" w:space="0" w:color="auto"/>
                                                                    <w:right w:val="none" w:sz="0" w:space="0" w:color="auto"/>
                                                                  </w:divBdr>
                                                                  <w:divsChild>
                                                                    <w:div w:id="1089543215">
                                                                      <w:marLeft w:val="0"/>
                                                                      <w:marRight w:val="0"/>
                                                                      <w:marTop w:val="0"/>
                                                                      <w:marBottom w:val="0"/>
                                                                      <w:divBdr>
                                                                        <w:top w:val="none" w:sz="0" w:space="0" w:color="auto"/>
                                                                        <w:left w:val="none" w:sz="0" w:space="0" w:color="auto"/>
                                                                        <w:bottom w:val="none" w:sz="0" w:space="0" w:color="auto"/>
                                                                        <w:right w:val="none" w:sz="0" w:space="0" w:color="auto"/>
                                                                      </w:divBdr>
                                                                      <w:divsChild>
                                                                        <w:div w:id="313412039">
                                                                          <w:marLeft w:val="0"/>
                                                                          <w:marRight w:val="0"/>
                                                                          <w:marTop w:val="0"/>
                                                                          <w:marBottom w:val="0"/>
                                                                          <w:divBdr>
                                                                            <w:top w:val="none" w:sz="0" w:space="0" w:color="auto"/>
                                                                            <w:left w:val="none" w:sz="0" w:space="0" w:color="auto"/>
                                                                            <w:bottom w:val="none" w:sz="0" w:space="0" w:color="auto"/>
                                                                            <w:right w:val="none" w:sz="0" w:space="0" w:color="auto"/>
                                                                          </w:divBdr>
                                                                          <w:divsChild>
                                                                            <w:div w:id="889415956">
                                                                              <w:marLeft w:val="0"/>
                                                                              <w:marRight w:val="0"/>
                                                                              <w:marTop w:val="0"/>
                                                                              <w:marBottom w:val="0"/>
                                                                              <w:divBdr>
                                                                                <w:top w:val="none" w:sz="0" w:space="0" w:color="auto"/>
                                                                                <w:left w:val="none" w:sz="0" w:space="0" w:color="auto"/>
                                                                                <w:bottom w:val="none" w:sz="0" w:space="0" w:color="auto"/>
                                                                                <w:right w:val="none" w:sz="0" w:space="0" w:color="auto"/>
                                                                              </w:divBdr>
                                                                              <w:divsChild>
                                                                                <w:div w:id="644970698">
                                                                                  <w:marLeft w:val="0"/>
                                                                                  <w:marRight w:val="0"/>
                                                                                  <w:marTop w:val="0"/>
                                                                                  <w:marBottom w:val="0"/>
                                                                                  <w:divBdr>
                                                                                    <w:top w:val="none" w:sz="0" w:space="0" w:color="auto"/>
                                                                                    <w:left w:val="none" w:sz="0" w:space="0" w:color="auto"/>
                                                                                    <w:bottom w:val="none" w:sz="0" w:space="0" w:color="auto"/>
                                                                                    <w:right w:val="none" w:sz="0" w:space="0" w:color="auto"/>
                                                                                  </w:divBdr>
                                                                                  <w:divsChild>
                                                                                    <w:div w:id="1652559371">
                                                                                      <w:marLeft w:val="0"/>
                                                                                      <w:marRight w:val="0"/>
                                                                                      <w:marTop w:val="0"/>
                                                                                      <w:marBottom w:val="0"/>
                                                                                      <w:divBdr>
                                                                                        <w:top w:val="none" w:sz="0" w:space="0" w:color="auto"/>
                                                                                        <w:left w:val="none" w:sz="0" w:space="0" w:color="auto"/>
                                                                                        <w:bottom w:val="none" w:sz="0" w:space="0" w:color="auto"/>
                                                                                        <w:right w:val="none" w:sz="0" w:space="0" w:color="auto"/>
                                                                                      </w:divBdr>
                                                                                      <w:divsChild>
                                                                                        <w:div w:id="1761026494">
                                                                                          <w:marLeft w:val="0"/>
                                                                                          <w:marRight w:val="0"/>
                                                                                          <w:marTop w:val="0"/>
                                                                                          <w:marBottom w:val="0"/>
                                                                                          <w:divBdr>
                                                                                            <w:top w:val="none" w:sz="0" w:space="0" w:color="auto"/>
                                                                                            <w:left w:val="none" w:sz="0" w:space="0" w:color="auto"/>
                                                                                            <w:bottom w:val="none" w:sz="0" w:space="0" w:color="auto"/>
                                                                                            <w:right w:val="none" w:sz="0" w:space="0" w:color="auto"/>
                                                                                          </w:divBdr>
                                                                                          <w:divsChild>
                                                                                            <w:div w:id="894467844">
                                                                                              <w:marLeft w:val="0"/>
                                                                                              <w:marRight w:val="0"/>
                                                                                              <w:marTop w:val="0"/>
                                                                                              <w:marBottom w:val="0"/>
                                                                                              <w:divBdr>
                                                                                                <w:top w:val="none" w:sz="0" w:space="0" w:color="auto"/>
                                                                                                <w:left w:val="none" w:sz="0" w:space="0" w:color="auto"/>
                                                                                                <w:bottom w:val="none" w:sz="0" w:space="0" w:color="auto"/>
                                                                                                <w:right w:val="none" w:sz="0" w:space="0" w:color="auto"/>
                                                                                              </w:divBdr>
                                                                                              <w:divsChild>
                                                                                                <w:div w:id="2069257758">
                                                                                                  <w:marLeft w:val="0"/>
                                                                                                  <w:marRight w:val="0"/>
                                                                                                  <w:marTop w:val="0"/>
                                                                                                  <w:marBottom w:val="0"/>
                                                                                                  <w:divBdr>
                                                                                                    <w:top w:val="none" w:sz="0" w:space="0" w:color="auto"/>
                                                                                                    <w:left w:val="none" w:sz="0" w:space="0" w:color="auto"/>
                                                                                                    <w:bottom w:val="none" w:sz="0" w:space="0" w:color="auto"/>
                                                                                                    <w:right w:val="none" w:sz="0" w:space="0" w:color="auto"/>
                                                                                                  </w:divBdr>
                                                                                                  <w:divsChild>
                                                                                                    <w:div w:id="14146228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957176928">
                                                              <w:marLeft w:val="0"/>
                                                              <w:marRight w:val="0"/>
                                                              <w:marTop w:val="0"/>
                                                              <w:marBottom w:val="0"/>
                                                              <w:divBdr>
                                                                <w:top w:val="none" w:sz="0" w:space="0" w:color="auto"/>
                                                                <w:left w:val="none" w:sz="0" w:space="0" w:color="auto"/>
                                                                <w:bottom w:val="none" w:sz="0" w:space="0" w:color="auto"/>
                                                                <w:right w:val="none" w:sz="0" w:space="0" w:color="auto"/>
                                                              </w:divBdr>
                                                              <w:divsChild>
                                                                <w:div w:id="348483380">
                                                                  <w:marLeft w:val="0"/>
                                                                  <w:marRight w:val="0"/>
                                                                  <w:marTop w:val="0"/>
                                                                  <w:marBottom w:val="0"/>
                                                                  <w:divBdr>
                                                                    <w:top w:val="none" w:sz="0" w:space="0" w:color="auto"/>
                                                                    <w:left w:val="none" w:sz="0" w:space="0" w:color="auto"/>
                                                                    <w:bottom w:val="none" w:sz="0" w:space="0" w:color="auto"/>
                                                                    <w:right w:val="none" w:sz="0" w:space="0" w:color="auto"/>
                                                                  </w:divBdr>
                                                                  <w:divsChild>
                                                                    <w:div w:id="1867061921">
                                                                      <w:marLeft w:val="0"/>
                                                                      <w:marRight w:val="0"/>
                                                                      <w:marTop w:val="0"/>
                                                                      <w:marBottom w:val="0"/>
                                                                      <w:divBdr>
                                                                        <w:top w:val="none" w:sz="0" w:space="0" w:color="auto"/>
                                                                        <w:left w:val="none" w:sz="0" w:space="0" w:color="auto"/>
                                                                        <w:bottom w:val="none" w:sz="0" w:space="0" w:color="auto"/>
                                                                        <w:right w:val="none" w:sz="0" w:space="0" w:color="auto"/>
                                                                      </w:divBdr>
                                                                      <w:divsChild>
                                                                        <w:div w:id="549344407">
                                                                          <w:marLeft w:val="0"/>
                                                                          <w:marRight w:val="0"/>
                                                                          <w:marTop w:val="0"/>
                                                                          <w:marBottom w:val="0"/>
                                                                          <w:divBdr>
                                                                            <w:top w:val="none" w:sz="0" w:space="0" w:color="auto"/>
                                                                            <w:left w:val="none" w:sz="0" w:space="0" w:color="auto"/>
                                                                            <w:bottom w:val="none" w:sz="0" w:space="0" w:color="auto"/>
                                                                            <w:right w:val="none" w:sz="0" w:space="0" w:color="auto"/>
                                                                          </w:divBdr>
                                                                          <w:divsChild>
                                                                            <w:div w:id="1347564025">
                                                                              <w:marLeft w:val="0"/>
                                                                              <w:marRight w:val="0"/>
                                                                              <w:marTop w:val="0"/>
                                                                              <w:marBottom w:val="0"/>
                                                                              <w:divBdr>
                                                                                <w:top w:val="none" w:sz="0" w:space="0" w:color="auto"/>
                                                                                <w:left w:val="none" w:sz="0" w:space="0" w:color="auto"/>
                                                                                <w:bottom w:val="none" w:sz="0" w:space="0" w:color="auto"/>
                                                                                <w:right w:val="none" w:sz="0" w:space="0" w:color="auto"/>
                                                                              </w:divBdr>
                                                                              <w:divsChild>
                                                                                <w:div w:id="1990594721">
                                                                                  <w:marLeft w:val="0"/>
                                                                                  <w:marRight w:val="0"/>
                                                                                  <w:marTop w:val="0"/>
                                                                                  <w:marBottom w:val="0"/>
                                                                                  <w:divBdr>
                                                                                    <w:top w:val="none" w:sz="0" w:space="0" w:color="auto"/>
                                                                                    <w:left w:val="none" w:sz="0" w:space="0" w:color="auto"/>
                                                                                    <w:bottom w:val="none" w:sz="0" w:space="0" w:color="auto"/>
                                                                                    <w:right w:val="none" w:sz="0" w:space="0" w:color="auto"/>
                                                                                  </w:divBdr>
                                                                                  <w:divsChild>
                                                                                    <w:div w:id="1699426345">
                                                                                      <w:marLeft w:val="0"/>
                                                                                      <w:marRight w:val="0"/>
                                                                                      <w:marTop w:val="0"/>
                                                                                      <w:marBottom w:val="0"/>
                                                                                      <w:divBdr>
                                                                                        <w:top w:val="none" w:sz="0" w:space="0" w:color="auto"/>
                                                                                        <w:left w:val="none" w:sz="0" w:space="0" w:color="auto"/>
                                                                                        <w:bottom w:val="none" w:sz="0" w:space="0" w:color="auto"/>
                                                                                        <w:right w:val="none" w:sz="0" w:space="0" w:color="auto"/>
                                                                                      </w:divBdr>
                                                                                      <w:divsChild>
                                                                                        <w:div w:id="143276567">
                                                                                          <w:marLeft w:val="0"/>
                                                                                          <w:marRight w:val="0"/>
                                                                                          <w:marTop w:val="0"/>
                                                                                          <w:marBottom w:val="0"/>
                                                                                          <w:divBdr>
                                                                                            <w:top w:val="none" w:sz="0" w:space="0" w:color="auto"/>
                                                                                            <w:left w:val="none" w:sz="0" w:space="0" w:color="auto"/>
                                                                                            <w:bottom w:val="none" w:sz="0" w:space="0" w:color="auto"/>
                                                                                            <w:right w:val="none" w:sz="0" w:space="0" w:color="auto"/>
                                                                                          </w:divBdr>
                                                                                          <w:divsChild>
                                                                                            <w:div w:id="1044251890">
                                                                                              <w:marLeft w:val="0"/>
                                                                                              <w:marRight w:val="0"/>
                                                                                              <w:marTop w:val="0"/>
                                                                                              <w:marBottom w:val="0"/>
                                                                                              <w:divBdr>
                                                                                                <w:top w:val="none" w:sz="0" w:space="0" w:color="auto"/>
                                                                                                <w:left w:val="none" w:sz="0" w:space="0" w:color="auto"/>
                                                                                                <w:bottom w:val="none" w:sz="0" w:space="0" w:color="auto"/>
                                                                                                <w:right w:val="none" w:sz="0" w:space="0" w:color="auto"/>
                                                                                              </w:divBdr>
                                                                                              <w:divsChild>
                                                                                                <w:div w:id="1870409970">
                                                                                                  <w:marLeft w:val="0"/>
                                                                                                  <w:marRight w:val="0"/>
                                                                                                  <w:marTop w:val="0"/>
                                                                                                  <w:marBottom w:val="0"/>
                                                                                                  <w:divBdr>
                                                                                                    <w:top w:val="none" w:sz="0" w:space="0" w:color="auto"/>
                                                                                                    <w:left w:val="none" w:sz="0" w:space="0" w:color="auto"/>
                                                                                                    <w:bottom w:val="none" w:sz="0" w:space="0" w:color="auto"/>
                                                                                                    <w:right w:val="none" w:sz="0" w:space="0" w:color="auto"/>
                                                                                                  </w:divBdr>
                                                                                                  <w:divsChild>
                                                                                                    <w:div w:id="556012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1993481582">
                                                              <w:marLeft w:val="0"/>
                                                              <w:marRight w:val="0"/>
                                                              <w:marTop w:val="0"/>
                                                              <w:marBottom w:val="0"/>
                                                              <w:divBdr>
                                                                <w:top w:val="none" w:sz="0" w:space="0" w:color="auto"/>
                                                                <w:left w:val="none" w:sz="0" w:space="0" w:color="auto"/>
                                                                <w:bottom w:val="none" w:sz="0" w:space="0" w:color="auto"/>
                                                                <w:right w:val="none" w:sz="0" w:space="0" w:color="auto"/>
                                                              </w:divBdr>
                                                              <w:divsChild>
                                                                <w:div w:id="2007249465">
                                                                  <w:marLeft w:val="0"/>
                                                                  <w:marRight w:val="0"/>
                                                                  <w:marTop w:val="0"/>
                                                                  <w:marBottom w:val="0"/>
                                                                  <w:divBdr>
                                                                    <w:top w:val="none" w:sz="0" w:space="0" w:color="auto"/>
                                                                    <w:left w:val="none" w:sz="0" w:space="0" w:color="auto"/>
                                                                    <w:bottom w:val="none" w:sz="0" w:space="0" w:color="auto"/>
                                                                    <w:right w:val="none" w:sz="0" w:space="0" w:color="auto"/>
                                                                  </w:divBdr>
                                                                  <w:divsChild>
                                                                    <w:div w:id="1793205941">
                                                                      <w:marLeft w:val="0"/>
                                                                      <w:marRight w:val="0"/>
                                                                      <w:marTop w:val="0"/>
                                                                      <w:marBottom w:val="0"/>
                                                                      <w:divBdr>
                                                                        <w:top w:val="none" w:sz="0" w:space="0" w:color="auto"/>
                                                                        <w:left w:val="none" w:sz="0" w:space="0" w:color="auto"/>
                                                                        <w:bottom w:val="none" w:sz="0" w:space="0" w:color="auto"/>
                                                                        <w:right w:val="none" w:sz="0" w:space="0" w:color="auto"/>
                                                                      </w:divBdr>
                                                                      <w:divsChild>
                                                                        <w:div w:id="1865828094">
                                                                          <w:marLeft w:val="0"/>
                                                                          <w:marRight w:val="0"/>
                                                                          <w:marTop w:val="0"/>
                                                                          <w:marBottom w:val="0"/>
                                                                          <w:divBdr>
                                                                            <w:top w:val="none" w:sz="0" w:space="0" w:color="auto"/>
                                                                            <w:left w:val="none" w:sz="0" w:space="0" w:color="auto"/>
                                                                            <w:bottom w:val="none" w:sz="0" w:space="0" w:color="auto"/>
                                                                            <w:right w:val="none" w:sz="0" w:space="0" w:color="auto"/>
                                                                          </w:divBdr>
                                                                          <w:divsChild>
                                                                            <w:div w:id="1077434707">
                                                                              <w:marLeft w:val="0"/>
                                                                              <w:marRight w:val="0"/>
                                                                              <w:marTop w:val="0"/>
                                                                              <w:marBottom w:val="0"/>
                                                                              <w:divBdr>
                                                                                <w:top w:val="none" w:sz="0" w:space="0" w:color="auto"/>
                                                                                <w:left w:val="none" w:sz="0" w:space="0" w:color="auto"/>
                                                                                <w:bottom w:val="none" w:sz="0" w:space="0" w:color="auto"/>
                                                                                <w:right w:val="none" w:sz="0" w:space="0" w:color="auto"/>
                                                                              </w:divBdr>
                                                                              <w:divsChild>
                                                                                <w:div w:id="1935477636">
                                                                                  <w:marLeft w:val="0"/>
                                                                                  <w:marRight w:val="0"/>
                                                                                  <w:marTop w:val="0"/>
                                                                                  <w:marBottom w:val="0"/>
                                                                                  <w:divBdr>
                                                                                    <w:top w:val="none" w:sz="0" w:space="0" w:color="auto"/>
                                                                                    <w:left w:val="none" w:sz="0" w:space="0" w:color="auto"/>
                                                                                    <w:bottom w:val="none" w:sz="0" w:space="0" w:color="auto"/>
                                                                                    <w:right w:val="none" w:sz="0" w:space="0" w:color="auto"/>
                                                                                  </w:divBdr>
                                                                                  <w:divsChild>
                                                                                    <w:div w:id="1255281737">
                                                                                      <w:marLeft w:val="0"/>
                                                                                      <w:marRight w:val="0"/>
                                                                                      <w:marTop w:val="0"/>
                                                                                      <w:marBottom w:val="0"/>
                                                                                      <w:divBdr>
                                                                                        <w:top w:val="none" w:sz="0" w:space="0" w:color="auto"/>
                                                                                        <w:left w:val="none" w:sz="0" w:space="0" w:color="auto"/>
                                                                                        <w:bottom w:val="none" w:sz="0" w:space="0" w:color="auto"/>
                                                                                        <w:right w:val="none" w:sz="0" w:space="0" w:color="auto"/>
                                                                                      </w:divBdr>
                                                                                      <w:divsChild>
                                                                                        <w:div w:id="635530236">
                                                                                          <w:marLeft w:val="0"/>
                                                                                          <w:marRight w:val="0"/>
                                                                                          <w:marTop w:val="0"/>
                                                                                          <w:marBottom w:val="0"/>
                                                                                          <w:divBdr>
                                                                                            <w:top w:val="none" w:sz="0" w:space="0" w:color="auto"/>
                                                                                            <w:left w:val="none" w:sz="0" w:space="0" w:color="auto"/>
                                                                                            <w:bottom w:val="none" w:sz="0" w:space="0" w:color="auto"/>
                                                                                            <w:right w:val="none" w:sz="0" w:space="0" w:color="auto"/>
                                                                                          </w:divBdr>
                                                                                          <w:divsChild>
                                                                                            <w:div w:id="1818647798">
                                                                                              <w:marLeft w:val="0"/>
                                                                                              <w:marRight w:val="0"/>
                                                                                              <w:marTop w:val="0"/>
                                                                                              <w:marBottom w:val="0"/>
                                                                                              <w:divBdr>
                                                                                                <w:top w:val="none" w:sz="0" w:space="0" w:color="auto"/>
                                                                                                <w:left w:val="none" w:sz="0" w:space="0" w:color="auto"/>
                                                                                                <w:bottom w:val="none" w:sz="0" w:space="0" w:color="auto"/>
                                                                                                <w:right w:val="none" w:sz="0" w:space="0" w:color="auto"/>
                                                                                              </w:divBdr>
                                                                                              <w:divsChild>
                                                                                                <w:div w:id="1873806596">
                                                                                                  <w:marLeft w:val="0"/>
                                                                                                  <w:marRight w:val="0"/>
                                                                                                  <w:marTop w:val="0"/>
                                                                                                  <w:marBottom w:val="0"/>
                                                                                                  <w:divBdr>
                                                                                                    <w:top w:val="none" w:sz="0" w:space="0" w:color="auto"/>
                                                                                                    <w:left w:val="none" w:sz="0" w:space="0" w:color="auto"/>
                                                                                                    <w:bottom w:val="none" w:sz="0" w:space="0" w:color="auto"/>
                                                                                                    <w:right w:val="none" w:sz="0" w:space="0" w:color="auto"/>
                                                                                                  </w:divBdr>
                                                                                                  <w:divsChild>
                                                                                                    <w:div w:id="10468799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447967616">
                                                              <w:marLeft w:val="0"/>
                                                              <w:marRight w:val="0"/>
                                                              <w:marTop w:val="0"/>
                                                              <w:marBottom w:val="0"/>
                                                              <w:divBdr>
                                                                <w:top w:val="none" w:sz="0" w:space="0" w:color="auto"/>
                                                                <w:left w:val="none" w:sz="0" w:space="0" w:color="auto"/>
                                                                <w:bottom w:val="none" w:sz="0" w:space="0" w:color="auto"/>
                                                                <w:right w:val="none" w:sz="0" w:space="0" w:color="auto"/>
                                                              </w:divBdr>
                                                              <w:divsChild>
                                                                <w:div w:id="648173695">
                                                                  <w:marLeft w:val="0"/>
                                                                  <w:marRight w:val="0"/>
                                                                  <w:marTop w:val="0"/>
                                                                  <w:marBottom w:val="0"/>
                                                                  <w:divBdr>
                                                                    <w:top w:val="none" w:sz="0" w:space="0" w:color="auto"/>
                                                                    <w:left w:val="none" w:sz="0" w:space="0" w:color="auto"/>
                                                                    <w:bottom w:val="none" w:sz="0" w:space="0" w:color="auto"/>
                                                                    <w:right w:val="none" w:sz="0" w:space="0" w:color="auto"/>
                                                                  </w:divBdr>
                                                                  <w:divsChild>
                                                                    <w:div w:id="1064525198">
                                                                      <w:marLeft w:val="0"/>
                                                                      <w:marRight w:val="0"/>
                                                                      <w:marTop w:val="0"/>
                                                                      <w:marBottom w:val="0"/>
                                                                      <w:divBdr>
                                                                        <w:top w:val="none" w:sz="0" w:space="0" w:color="auto"/>
                                                                        <w:left w:val="none" w:sz="0" w:space="0" w:color="auto"/>
                                                                        <w:bottom w:val="none" w:sz="0" w:space="0" w:color="auto"/>
                                                                        <w:right w:val="none" w:sz="0" w:space="0" w:color="auto"/>
                                                                      </w:divBdr>
                                                                      <w:divsChild>
                                                                        <w:div w:id="1158302062">
                                                                          <w:marLeft w:val="0"/>
                                                                          <w:marRight w:val="0"/>
                                                                          <w:marTop w:val="0"/>
                                                                          <w:marBottom w:val="0"/>
                                                                          <w:divBdr>
                                                                            <w:top w:val="none" w:sz="0" w:space="0" w:color="auto"/>
                                                                            <w:left w:val="none" w:sz="0" w:space="0" w:color="auto"/>
                                                                            <w:bottom w:val="none" w:sz="0" w:space="0" w:color="auto"/>
                                                                            <w:right w:val="none" w:sz="0" w:space="0" w:color="auto"/>
                                                                          </w:divBdr>
                                                                          <w:divsChild>
                                                                            <w:div w:id="779643595">
                                                                              <w:marLeft w:val="0"/>
                                                                              <w:marRight w:val="0"/>
                                                                              <w:marTop w:val="0"/>
                                                                              <w:marBottom w:val="0"/>
                                                                              <w:divBdr>
                                                                                <w:top w:val="none" w:sz="0" w:space="0" w:color="auto"/>
                                                                                <w:left w:val="none" w:sz="0" w:space="0" w:color="auto"/>
                                                                                <w:bottom w:val="none" w:sz="0" w:space="0" w:color="auto"/>
                                                                                <w:right w:val="none" w:sz="0" w:space="0" w:color="auto"/>
                                                                              </w:divBdr>
                                                                              <w:divsChild>
                                                                                <w:div w:id="1101798335">
                                                                                  <w:marLeft w:val="0"/>
                                                                                  <w:marRight w:val="0"/>
                                                                                  <w:marTop w:val="0"/>
                                                                                  <w:marBottom w:val="0"/>
                                                                                  <w:divBdr>
                                                                                    <w:top w:val="none" w:sz="0" w:space="0" w:color="auto"/>
                                                                                    <w:left w:val="none" w:sz="0" w:space="0" w:color="auto"/>
                                                                                    <w:bottom w:val="none" w:sz="0" w:space="0" w:color="auto"/>
                                                                                    <w:right w:val="none" w:sz="0" w:space="0" w:color="auto"/>
                                                                                  </w:divBdr>
                                                                                  <w:divsChild>
                                                                                    <w:div w:id="1346596963">
                                                                                      <w:marLeft w:val="0"/>
                                                                                      <w:marRight w:val="0"/>
                                                                                      <w:marTop w:val="0"/>
                                                                                      <w:marBottom w:val="0"/>
                                                                                      <w:divBdr>
                                                                                        <w:top w:val="none" w:sz="0" w:space="0" w:color="auto"/>
                                                                                        <w:left w:val="none" w:sz="0" w:space="0" w:color="auto"/>
                                                                                        <w:bottom w:val="none" w:sz="0" w:space="0" w:color="auto"/>
                                                                                        <w:right w:val="none" w:sz="0" w:space="0" w:color="auto"/>
                                                                                      </w:divBdr>
                                                                                      <w:divsChild>
                                                                                        <w:div w:id="35350763">
                                                                                          <w:marLeft w:val="0"/>
                                                                                          <w:marRight w:val="0"/>
                                                                                          <w:marTop w:val="0"/>
                                                                                          <w:marBottom w:val="0"/>
                                                                                          <w:divBdr>
                                                                                            <w:top w:val="none" w:sz="0" w:space="0" w:color="auto"/>
                                                                                            <w:left w:val="none" w:sz="0" w:space="0" w:color="auto"/>
                                                                                            <w:bottom w:val="none" w:sz="0" w:space="0" w:color="auto"/>
                                                                                            <w:right w:val="none" w:sz="0" w:space="0" w:color="auto"/>
                                                                                          </w:divBdr>
                                                                                          <w:divsChild>
                                                                                            <w:div w:id="988047821">
                                                                                              <w:marLeft w:val="0"/>
                                                                                              <w:marRight w:val="0"/>
                                                                                              <w:marTop w:val="0"/>
                                                                                              <w:marBottom w:val="0"/>
                                                                                              <w:divBdr>
                                                                                                <w:top w:val="none" w:sz="0" w:space="0" w:color="auto"/>
                                                                                                <w:left w:val="none" w:sz="0" w:space="0" w:color="auto"/>
                                                                                                <w:bottom w:val="none" w:sz="0" w:space="0" w:color="auto"/>
                                                                                                <w:right w:val="none" w:sz="0" w:space="0" w:color="auto"/>
                                                                                              </w:divBdr>
                                                                                              <w:divsChild>
                                                                                                <w:div w:id="736437307">
                                                                                                  <w:marLeft w:val="0"/>
                                                                                                  <w:marRight w:val="0"/>
                                                                                                  <w:marTop w:val="0"/>
                                                                                                  <w:marBottom w:val="0"/>
                                                                                                  <w:divBdr>
                                                                                                    <w:top w:val="none" w:sz="0" w:space="0" w:color="auto"/>
                                                                                                    <w:left w:val="none" w:sz="0" w:space="0" w:color="auto"/>
                                                                                                    <w:bottom w:val="none" w:sz="0" w:space="0" w:color="auto"/>
                                                                                                    <w:right w:val="none" w:sz="0" w:space="0" w:color="auto"/>
                                                                                                  </w:divBdr>
                                                                                                  <w:divsChild>
                                                                                                    <w:div w:id="645279243">
                                                                                                      <w:marLeft w:val="0"/>
                                                                                                      <w:marRight w:val="0"/>
                                                                                                      <w:marTop w:val="0"/>
                                                                                                      <w:marBottom w:val="0"/>
                                                                                                      <w:divBdr>
                                                                                                        <w:top w:val="none" w:sz="0" w:space="0" w:color="auto"/>
                                                                                                        <w:left w:val="none" w:sz="0" w:space="0" w:color="auto"/>
                                                                                                        <w:bottom w:val="none" w:sz="0" w:space="0" w:color="auto"/>
                                                                                                        <w:right w:val="none" w:sz="0" w:space="0" w:color="auto"/>
                                                                                                      </w:divBdr>
                                                                                                      <w:divsChild>
                                                                                                        <w:div w:id="16601112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1156140814">
                                                              <w:marLeft w:val="0"/>
                                                              <w:marRight w:val="0"/>
                                                              <w:marTop w:val="0"/>
                                                              <w:marBottom w:val="0"/>
                                                              <w:divBdr>
                                                                <w:top w:val="none" w:sz="0" w:space="0" w:color="auto"/>
                                                                <w:left w:val="none" w:sz="0" w:space="0" w:color="auto"/>
                                                                <w:bottom w:val="none" w:sz="0" w:space="0" w:color="auto"/>
                                                                <w:right w:val="none" w:sz="0" w:space="0" w:color="auto"/>
                                                              </w:divBdr>
                                                              <w:divsChild>
                                                                <w:div w:id="696660910">
                                                                  <w:marLeft w:val="0"/>
                                                                  <w:marRight w:val="0"/>
                                                                  <w:marTop w:val="0"/>
                                                                  <w:marBottom w:val="0"/>
                                                                  <w:divBdr>
                                                                    <w:top w:val="none" w:sz="0" w:space="0" w:color="auto"/>
                                                                    <w:left w:val="none" w:sz="0" w:space="0" w:color="auto"/>
                                                                    <w:bottom w:val="none" w:sz="0" w:space="0" w:color="auto"/>
                                                                    <w:right w:val="none" w:sz="0" w:space="0" w:color="auto"/>
                                                                  </w:divBdr>
                                                                  <w:divsChild>
                                                                    <w:div w:id="289631161">
                                                                      <w:marLeft w:val="0"/>
                                                                      <w:marRight w:val="0"/>
                                                                      <w:marTop w:val="0"/>
                                                                      <w:marBottom w:val="0"/>
                                                                      <w:divBdr>
                                                                        <w:top w:val="none" w:sz="0" w:space="0" w:color="auto"/>
                                                                        <w:left w:val="none" w:sz="0" w:space="0" w:color="auto"/>
                                                                        <w:bottom w:val="none" w:sz="0" w:space="0" w:color="auto"/>
                                                                        <w:right w:val="none" w:sz="0" w:space="0" w:color="auto"/>
                                                                      </w:divBdr>
                                                                      <w:divsChild>
                                                                        <w:div w:id="777454828">
                                                                          <w:marLeft w:val="0"/>
                                                                          <w:marRight w:val="0"/>
                                                                          <w:marTop w:val="0"/>
                                                                          <w:marBottom w:val="0"/>
                                                                          <w:divBdr>
                                                                            <w:top w:val="none" w:sz="0" w:space="0" w:color="auto"/>
                                                                            <w:left w:val="none" w:sz="0" w:space="0" w:color="auto"/>
                                                                            <w:bottom w:val="none" w:sz="0" w:space="0" w:color="auto"/>
                                                                            <w:right w:val="none" w:sz="0" w:space="0" w:color="auto"/>
                                                                          </w:divBdr>
                                                                          <w:divsChild>
                                                                            <w:div w:id="2051227371">
                                                                              <w:marLeft w:val="0"/>
                                                                              <w:marRight w:val="0"/>
                                                                              <w:marTop w:val="0"/>
                                                                              <w:marBottom w:val="0"/>
                                                                              <w:divBdr>
                                                                                <w:top w:val="none" w:sz="0" w:space="0" w:color="auto"/>
                                                                                <w:left w:val="none" w:sz="0" w:space="0" w:color="auto"/>
                                                                                <w:bottom w:val="none" w:sz="0" w:space="0" w:color="auto"/>
                                                                                <w:right w:val="none" w:sz="0" w:space="0" w:color="auto"/>
                                                                              </w:divBdr>
                                                                              <w:divsChild>
                                                                                <w:div w:id="222913350">
                                                                                  <w:marLeft w:val="0"/>
                                                                                  <w:marRight w:val="0"/>
                                                                                  <w:marTop w:val="0"/>
                                                                                  <w:marBottom w:val="0"/>
                                                                                  <w:divBdr>
                                                                                    <w:top w:val="none" w:sz="0" w:space="0" w:color="auto"/>
                                                                                    <w:left w:val="none" w:sz="0" w:space="0" w:color="auto"/>
                                                                                    <w:bottom w:val="none" w:sz="0" w:space="0" w:color="auto"/>
                                                                                    <w:right w:val="none" w:sz="0" w:space="0" w:color="auto"/>
                                                                                  </w:divBdr>
                                                                                  <w:divsChild>
                                                                                    <w:div w:id="1499005792">
                                                                                      <w:marLeft w:val="0"/>
                                                                                      <w:marRight w:val="0"/>
                                                                                      <w:marTop w:val="0"/>
                                                                                      <w:marBottom w:val="0"/>
                                                                                      <w:divBdr>
                                                                                        <w:top w:val="none" w:sz="0" w:space="0" w:color="auto"/>
                                                                                        <w:left w:val="none" w:sz="0" w:space="0" w:color="auto"/>
                                                                                        <w:bottom w:val="none" w:sz="0" w:space="0" w:color="auto"/>
                                                                                        <w:right w:val="none" w:sz="0" w:space="0" w:color="auto"/>
                                                                                      </w:divBdr>
                                                                                      <w:divsChild>
                                                                                        <w:div w:id="1078819862">
                                                                                          <w:marLeft w:val="0"/>
                                                                                          <w:marRight w:val="0"/>
                                                                                          <w:marTop w:val="0"/>
                                                                                          <w:marBottom w:val="0"/>
                                                                                          <w:divBdr>
                                                                                            <w:top w:val="none" w:sz="0" w:space="0" w:color="auto"/>
                                                                                            <w:left w:val="none" w:sz="0" w:space="0" w:color="auto"/>
                                                                                            <w:bottom w:val="none" w:sz="0" w:space="0" w:color="auto"/>
                                                                                            <w:right w:val="none" w:sz="0" w:space="0" w:color="auto"/>
                                                                                          </w:divBdr>
                                                                                          <w:divsChild>
                                                                                            <w:div w:id="1127505770">
                                                                                              <w:marLeft w:val="0"/>
                                                                                              <w:marRight w:val="0"/>
                                                                                              <w:marTop w:val="0"/>
                                                                                              <w:marBottom w:val="0"/>
                                                                                              <w:divBdr>
                                                                                                <w:top w:val="none" w:sz="0" w:space="0" w:color="auto"/>
                                                                                                <w:left w:val="none" w:sz="0" w:space="0" w:color="auto"/>
                                                                                                <w:bottom w:val="none" w:sz="0" w:space="0" w:color="auto"/>
                                                                                                <w:right w:val="none" w:sz="0" w:space="0" w:color="auto"/>
                                                                                              </w:divBdr>
                                                                                              <w:divsChild>
                                                                                                <w:div w:id="752240981">
                                                                                                  <w:marLeft w:val="0"/>
                                                                                                  <w:marRight w:val="0"/>
                                                                                                  <w:marTop w:val="0"/>
                                                                                                  <w:marBottom w:val="0"/>
                                                                                                  <w:divBdr>
                                                                                                    <w:top w:val="none" w:sz="0" w:space="0" w:color="auto"/>
                                                                                                    <w:left w:val="none" w:sz="0" w:space="0" w:color="auto"/>
                                                                                                    <w:bottom w:val="none" w:sz="0" w:space="0" w:color="auto"/>
                                                                                                    <w:right w:val="none" w:sz="0" w:space="0" w:color="auto"/>
                                                                                                  </w:divBdr>
                                                                                                  <w:divsChild>
                                                                                                    <w:div w:id="103615004">
                                                                                                      <w:marLeft w:val="0"/>
                                                                                                      <w:marRight w:val="0"/>
                                                                                                      <w:marTop w:val="0"/>
                                                                                                      <w:marBottom w:val="0"/>
                                                                                                      <w:divBdr>
                                                                                                        <w:top w:val="none" w:sz="0" w:space="0" w:color="auto"/>
                                                                                                        <w:left w:val="none" w:sz="0" w:space="0" w:color="auto"/>
                                                                                                        <w:bottom w:val="none" w:sz="0" w:space="0" w:color="auto"/>
                                                                                                        <w:right w:val="none" w:sz="0" w:space="0" w:color="auto"/>
                                                                                                      </w:divBdr>
                                                                                                      <w:divsChild>
                                                                                                        <w:div w:id="655494608">
                                                                                                          <w:marLeft w:val="0"/>
                                                                                                          <w:marRight w:val="0"/>
                                                                                                          <w:marTop w:val="0"/>
                                                                                                          <w:marBottom w:val="0"/>
                                                                                                          <w:divBdr>
                                                                                                            <w:top w:val="none" w:sz="0" w:space="0" w:color="auto"/>
                                                                                                            <w:left w:val="none" w:sz="0" w:space="0" w:color="auto"/>
                                                                                                            <w:bottom w:val="none" w:sz="0" w:space="0" w:color="auto"/>
                                                                                                            <w:right w:val="none" w:sz="0" w:space="0" w:color="auto"/>
                                                                                                          </w:divBdr>
                                                                                                          <w:divsChild>
                                                                                                            <w:div w:id="1298756392">
                                                                                                              <w:marLeft w:val="0"/>
                                                                                                              <w:marRight w:val="0"/>
                                                                                                              <w:marTop w:val="0"/>
                                                                                                              <w:marBottom w:val="0"/>
                                                                                                              <w:divBdr>
                                                                                                                <w:top w:val="none" w:sz="0" w:space="0" w:color="auto"/>
                                                                                                                <w:left w:val="none" w:sz="0" w:space="0" w:color="auto"/>
                                                                                                                <w:bottom w:val="none" w:sz="0" w:space="0" w:color="auto"/>
                                                                                                                <w:right w:val="none" w:sz="0" w:space="0" w:color="auto"/>
                                                                                                              </w:divBdr>
                                                                                                              <w:divsChild>
                                                                                                                <w:div w:id="19172090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1652322078">
                                                              <w:marLeft w:val="0"/>
                                                              <w:marRight w:val="0"/>
                                                              <w:marTop w:val="0"/>
                                                              <w:marBottom w:val="0"/>
                                                              <w:divBdr>
                                                                <w:top w:val="none" w:sz="0" w:space="0" w:color="auto"/>
                                                                <w:left w:val="none" w:sz="0" w:space="0" w:color="auto"/>
                                                                <w:bottom w:val="none" w:sz="0" w:space="0" w:color="auto"/>
                                                                <w:right w:val="none" w:sz="0" w:space="0" w:color="auto"/>
                                                              </w:divBdr>
                                                              <w:divsChild>
                                                                <w:div w:id="780416891">
                                                                  <w:marLeft w:val="0"/>
                                                                  <w:marRight w:val="0"/>
                                                                  <w:marTop w:val="0"/>
                                                                  <w:marBottom w:val="0"/>
                                                                  <w:divBdr>
                                                                    <w:top w:val="none" w:sz="0" w:space="0" w:color="auto"/>
                                                                    <w:left w:val="none" w:sz="0" w:space="0" w:color="auto"/>
                                                                    <w:bottom w:val="none" w:sz="0" w:space="0" w:color="auto"/>
                                                                    <w:right w:val="none" w:sz="0" w:space="0" w:color="auto"/>
                                                                  </w:divBdr>
                                                                  <w:divsChild>
                                                                    <w:div w:id="253246155">
                                                                      <w:marLeft w:val="0"/>
                                                                      <w:marRight w:val="0"/>
                                                                      <w:marTop w:val="0"/>
                                                                      <w:marBottom w:val="0"/>
                                                                      <w:divBdr>
                                                                        <w:top w:val="none" w:sz="0" w:space="0" w:color="auto"/>
                                                                        <w:left w:val="none" w:sz="0" w:space="0" w:color="auto"/>
                                                                        <w:bottom w:val="none" w:sz="0" w:space="0" w:color="auto"/>
                                                                        <w:right w:val="none" w:sz="0" w:space="0" w:color="auto"/>
                                                                      </w:divBdr>
                                                                      <w:divsChild>
                                                                        <w:div w:id="976912198">
                                                                          <w:marLeft w:val="0"/>
                                                                          <w:marRight w:val="0"/>
                                                                          <w:marTop w:val="0"/>
                                                                          <w:marBottom w:val="0"/>
                                                                          <w:divBdr>
                                                                            <w:top w:val="none" w:sz="0" w:space="0" w:color="auto"/>
                                                                            <w:left w:val="none" w:sz="0" w:space="0" w:color="auto"/>
                                                                            <w:bottom w:val="none" w:sz="0" w:space="0" w:color="auto"/>
                                                                            <w:right w:val="none" w:sz="0" w:space="0" w:color="auto"/>
                                                                          </w:divBdr>
                                                                          <w:divsChild>
                                                                            <w:div w:id="1793788787">
                                                                              <w:marLeft w:val="0"/>
                                                                              <w:marRight w:val="0"/>
                                                                              <w:marTop w:val="0"/>
                                                                              <w:marBottom w:val="0"/>
                                                                              <w:divBdr>
                                                                                <w:top w:val="none" w:sz="0" w:space="0" w:color="auto"/>
                                                                                <w:left w:val="none" w:sz="0" w:space="0" w:color="auto"/>
                                                                                <w:bottom w:val="none" w:sz="0" w:space="0" w:color="auto"/>
                                                                                <w:right w:val="none" w:sz="0" w:space="0" w:color="auto"/>
                                                                              </w:divBdr>
                                                                              <w:divsChild>
                                                                                <w:div w:id="2083285633">
                                                                                  <w:marLeft w:val="0"/>
                                                                                  <w:marRight w:val="0"/>
                                                                                  <w:marTop w:val="0"/>
                                                                                  <w:marBottom w:val="0"/>
                                                                                  <w:divBdr>
                                                                                    <w:top w:val="none" w:sz="0" w:space="0" w:color="auto"/>
                                                                                    <w:left w:val="none" w:sz="0" w:space="0" w:color="auto"/>
                                                                                    <w:bottom w:val="none" w:sz="0" w:space="0" w:color="auto"/>
                                                                                    <w:right w:val="none" w:sz="0" w:space="0" w:color="auto"/>
                                                                                  </w:divBdr>
                                                                                  <w:divsChild>
                                                                                    <w:div w:id="1695887074">
                                                                                      <w:marLeft w:val="0"/>
                                                                                      <w:marRight w:val="0"/>
                                                                                      <w:marTop w:val="0"/>
                                                                                      <w:marBottom w:val="0"/>
                                                                                      <w:divBdr>
                                                                                        <w:top w:val="none" w:sz="0" w:space="0" w:color="auto"/>
                                                                                        <w:left w:val="none" w:sz="0" w:space="0" w:color="auto"/>
                                                                                        <w:bottom w:val="none" w:sz="0" w:space="0" w:color="auto"/>
                                                                                        <w:right w:val="none" w:sz="0" w:space="0" w:color="auto"/>
                                                                                      </w:divBdr>
                                                                                      <w:divsChild>
                                                                                        <w:div w:id="2059015723">
                                                                                          <w:marLeft w:val="0"/>
                                                                                          <w:marRight w:val="0"/>
                                                                                          <w:marTop w:val="0"/>
                                                                                          <w:marBottom w:val="0"/>
                                                                                          <w:divBdr>
                                                                                            <w:top w:val="none" w:sz="0" w:space="0" w:color="auto"/>
                                                                                            <w:left w:val="none" w:sz="0" w:space="0" w:color="auto"/>
                                                                                            <w:bottom w:val="none" w:sz="0" w:space="0" w:color="auto"/>
                                                                                            <w:right w:val="none" w:sz="0" w:space="0" w:color="auto"/>
                                                                                          </w:divBdr>
                                                                                          <w:divsChild>
                                                                                            <w:div w:id="1330789825">
                                                                                              <w:marLeft w:val="0"/>
                                                                                              <w:marRight w:val="0"/>
                                                                                              <w:marTop w:val="0"/>
                                                                                              <w:marBottom w:val="0"/>
                                                                                              <w:divBdr>
                                                                                                <w:top w:val="none" w:sz="0" w:space="0" w:color="auto"/>
                                                                                                <w:left w:val="none" w:sz="0" w:space="0" w:color="auto"/>
                                                                                                <w:bottom w:val="none" w:sz="0" w:space="0" w:color="auto"/>
                                                                                                <w:right w:val="none" w:sz="0" w:space="0" w:color="auto"/>
                                                                                              </w:divBdr>
                                                                                              <w:divsChild>
                                                                                                <w:div w:id="119081775">
                                                                                                  <w:marLeft w:val="0"/>
                                                                                                  <w:marRight w:val="0"/>
                                                                                                  <w:marTop w:val="0"/>
                                                                                                  <w:marBottom w:val="0"/>
                                                                                                  <w:divBdr>
                                                                                                    <w:top w:val="none" w:sz="0" w:space="0" w:color="auto"/>
                                                                                                    <w:left w:val="none" w:sz="0" w:space="0" w:color="auto"/>
                                                                                                    <w:bottom w:val="none" w:sz="0" w:space="0" w:color="auto"/>
                                                                                                    <w:right w:val="none" w:sz="0" w:space="0" w:color="auto"/>
                                                                                                  </w:divBdr>
                                                                                                  <w:divsChild>
                                                                                                    <w:div w:id="13347204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708183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1229460073">
                                                              <w:marLeft w:val="0"/>
                                                              <w:marRight w:val="0"/>
                                                              <w:marTop w:val="0"/>
                                                              <w:marBottom w:val="0"/>
                                                              <w:divBdr>
                                                                <w:top w:val="none" w:sz="0" w:space="0" w:color="auto"/>
                                                                <w:left w:val="none" w:sz="0" w:space="0" w:color="auto"/>
                                                                <w:bottom w:val="none" w:sz="0" w:space="0" w:color="auto"/>
                                                                <w:right w:val="none" w:sz="0" w:space="0" w:color="auto"/>
                                                              </w:divBdr>
                                                              <w:divsChild>
                                                                <w:div w:id="970213567">
                                                                  <w:marLeft w:val="0"/>
                                                                  <w:marRight w:val="0"/>
                                                                  <w:marTop w:val="0"/>
                                                                  <w:marBottom w:val="0"/>
                                                                  <w:divBdr>
                                                                    <w:top w:val="none" w:sz="0" w:space="0" w:color="auto"/>
                                                                    <w:left w:val="none" w:sz="0" w:space="0" w:color="auto"/>
                                                                    <w:bottom w:val="none" w:sz="0" w:space="0" w:color="auto"/>
                                                                    <w:right w:val="none" w:sz="0" w:space="0" w:color="auto"/>
                                                                  </w:divBdr>
                                                                  <w:divsChild>
                                                                    <w:div w:id="419330663">
                                                                      <w:marLeft w:val="0"/>
                                                                      <w:marRight w:val="0"/>
                                                                      <w:marTop w:val="0"/>
                                                                      <w:marBottom w:val="0"/>
                                                                      <w:divBdr>
                                                                        <w:top w:val="none" w:sz="0" w:space="0" w:color="auto"/>
                                                                        <w:left w:val="none" w:sz="0" w:space="0" w:color="auto"/>
                                                                        <w:bottom w:val="none" w:sz="0" w:space="0" w:color="auto"/>
                                                                        <w:right w:val="none" w:sz="0" w:space="0" w:color="auto"/>
                                                                      </w:divBdr>
                                                                      <w:divsChild>
                                                                        <w:div w:id="361785815">
                                                                          <w:marLeft w:val="0"/>
                                                                          <w:marRight w:val="0"/>
                                                                          <w:marTop w:val="0"/>
                                                                          <w:marBottom w:val="0"/>
                                                                          <w:divBdr>
                                                                            <w:top w:val="none" w:sz="0" w:space="0" w:color="auto"/>
                                                                            <w:left w:val="none" w:sz="0" w:space="0" w:color="auto"/>
                                                                            <w:bottom w:val="none" w:sz="0" w:space="0" w:color="auto"/>
                                                                            <w:right w:val="none" w:sz="0" w:space="0" w:color="auto"/>
                                                                          </w:divBdr>
                                                                          <w:divsChild>
                                                                            <w:div w:id="1489975678">
                                                                              <w:marLeft w:val="0"/>
                                                                              <w:marRight w:val="0"/>
                                                                              <w:marTop w:val="0"/>
                                                                              <w:marBottom w:val="0"/>
                                                                              <w:divBdr>
                                                                                <w:top w:val="none" w:sz="0" w:space="0" w:color="auto"/>
                                                                                <w:left w:val="none" w:sz="0" w:space="0" w:color="auto"/>
                                                                                <w:bottom w:val="none" w:sz="0" w:space="0" w:color="auto"/>
                                                                                <w:right w:val="none" w:sz="0" w:space="0" w:color="auto"/>
                                                                              </w:divBdr>
                                                                              <w:divsChild>
                                                                                <w:div w:id="1440101748">
                                                                                  <w:marLeft w:val="0"/>
                                                                                  <w:marRight w:val="0"/>
                                                                                  <w:marTop w:val="0"/>
                                                                                  <w:marBottom w:val="0"/>
                                                                                  <w:divBdr>
                                                                                    <w:top w:val="none" w:sz="0" w:space="0" w:color="auto"/>
                                                                                    <w:left w:val="none" w:sz="0" w:space="0" w:color="auto"/>
                                                                                    <w:bottom w:val="none" w:sz="0" w:space="0" w:color="auto"/>
                                                                                    <w:right w:val="none" w:sz="0" w:space="0" w:color="auto"/>
                                                                                  </w:divBdr>
                                                                                  <w:divsChild>
                                                                                    <w:div w:id="767584870">
                                                                                      <w:marLeft w:val="0"/>
                                                                                      <w:marRight w:val="0"/>
                                                                                      <w:marTop w:val="0"/>
                                                                                      <w:marBottom w:val="0"/>
                                                                                      <w:divBdr>
                                                                                        <w:top w:val="none" w:sz="0" w:space="0" w:color="auto"/>
                                                                                        <w:left w:val="none" w:sz="0" w:space="0" w:color="auto"/>
                                                                                        <w:bottom w:val="none" w:sz="0" w:space="0" w:color="auto"/>
                                                                                        <w:right w:val="none" w:sz="0" w:space="0" w:color="auto"/>
                                                                                      </w:divBdr>
                                                                                      <w:divsChild>
                                                                                        <w:div w:id="758137281">
                                                                                          <w:marLeft w:val="0"/>
                                                                                          <w:marRight w:val="0"/>
                                                                                          <w:marTop w:val="0"/>
                                                                                          <w:marBottom w:val="0"/>
                                                                                          <w:divBdr>
                                                                                            <w:top w:val="none" w:sz="0" w:space="0" w:color="auto"/>
                                                                                            <w:left w:val="none" w:sz="0" w:space="0" w:color="auto"/>
                                                                                            <w:bottom w:val="none" w:sz="0" w:space="0" w:color="auto"/>
                                                                                            <w:right w:val="none" w:sz="0" w:space="0" w:color="auto"/>
                                                                                          </w:divBdr>
                                                                                          <w:divsChild>
                                                                                            <w:div w:id="1713731578">
                                                                                              <w:marLeft w:val="0"/>
                                                                                              <w:marRight w:val="0"/>
                                                                                              <w:marTop w:val="0"/>
                                                                                              <w:marBottom w:val="0"/>
                                                                                              <w:divBdr>
                                                                                                <w:top w:val="none" w:sz="0" w:space="0" w:color="auto"/>
                                                                                                <w:left w:val="none" w:sz="0" w:space="0" w:color="auto"/>
                                                                                                <w:bottom w:val="none" w:sz="0" w:space="0" w:color="auto"/>
                                                                                                <w:right w:val="none" w:sz="0" w:space="0" w:color="auto"/>
                                                                                              </w:divBdr>
                                                                                              <w:divsChild>
                                                                                                <w:div w:id="53431709">
                                                                                                  <w:marLeft w:val="0"/>
                                                                                                  <w:marRight w:val="0"/>
                                                                                                  <w:marTop w:val="0"/>
                                                                                                  <w:marBottom w:val="0"/>
                                                                                                  <w:divBdr>
                                                                                                    <w:top w:val="none" w:sz="0" w:space="0" w:color="auto"/>
                                                                                                    <w:left w:val="none" w:sz="0" w:space="0" w:color="auto"/>
                                                                                                    <w:bottom w:val="none" w:sz="0" w:space="0" w:color="auto"/>
                                                                                                    <w:right w:val="none" w:sz="0" w:space="0" w:color="auto"/>
                                                                                                  </w:divBdr>
                                                                                                  <w:divsChild>
                                                                                                    <w:div w:id="3857632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269777296">
                                                                  <w:marLeft w:val="0"/>
                                                                  <w:marRight w:val="0"/>
                                                                  <w:marTop w:val="0"/>
                                                                  <w:marBottom w:val="0"/>
                                                                  <w:divBdr>
                                                                    <w:top w:val="none" w:sz="0" w:space="0" w:color="auto"/>
                                                                    <w:left w:val="none" w:sz="0" w:space="0" w:color="auto"/>
                                                                    <w:bottom w:val="none" w:sz="0" w:space="0" w:color="auto"/>
                                                                    <w:right w:val="none" w:sz="0" w:space="0" w:color="auto"/>
                                                                  </w:divBdr>
                                                                  <w:divsChild>
                                                                    <w:div w:id="15665190">
                                                                      <w:marLeft w:val="0"/>
                                                                      <w:marRight w:val="0"/>
                                                                      <w:marTop w:val="0"/>
                                                                      <w:marBottom w:val="0"/>
                                                                      <w:divBdr>
                                                                        <w:top w:val="none" w:sz="0" w:space="0" w:color="auto"/>
                                                                        <w:left w:val="none" w:sz="0" w:space="0" w:color="auto"/>
                                                                        <w:bottom w:val="none" w:sz="0" w:space="0" w:color="auto"/>
                                                                        <w:right w:val="none" w:sz="0" w:space="0" w:color="auto"/>
                                                                      </w:divBdr>
                                                                      <w:divsChild>
                                                                        <w:div w:id="1844204528">
                                                                          <w:marLeft w:val="0"/>
                                                                          <w:marRight w:val="0"/>
                                                                          <w:marTop w:val="0"/>
                                                                          <w:marBottom w:val="0"/>
                                                                          <w:divBdr>
                                                                            <w:top w:val="none" w:sz="0" w:space="0" w:color="auto"/>
                                                                            <w:left w:val="none" w:sz="0" w:space="0" w:color="auto"/>
                                                                            <w:bottom w:val="none" w:sz="0" w:space="0" w:color="auto"/>
                                                                            <w:right w:val="none" w:sz="0" w:space="0" w:color="auto"/>
                                                                          </w:divBdr>
                                                                          <w:divsChild>
                                                                            <w:div w:id="900286945">
                                                                              <w:marLeft w:val="0"/>
                                                                              <w:marRight w:val="0"/>
                                                                              <w:marTop w:val="0"/>
                                                                              <w:marBottom w:val="0"/>
                                                                              <w:divBdr>
                                                                                <w:top w:val="none" w:sz="0" w:space="0" w:color="auto"/>
                                                                                <w:left w:val="none" w:sz="0" w:space="0" w:color="auto"/>
                                                                                <w:bottom w:val="none" w:sz="0" w:space="0" w:color="auto"/>
                                                                                <w:right w:val="none" w:sz="0" w:space="0" w:color="auto"/>
                                                                              </w:divBdr>
                                                                              <w:divsChild>
                                                                                <w:div w:id="769544492">
                                                                                  <w:marLeft w:val="0"/>
                                                                                  <w:marRight w:val="0"/>
                                                                                  <w:marTop w:val="0"/>
                                                                                  <w:marBottom w:val="0"/>
                                                                                  <w:divBdr>
                                                                                    <w:top w:val="none" w:sz="0" w:space="0" w:color="auto"/>
                                                                                    <w:left w:val="none" w:sz="0" w:space="0" w:color="auto"/>
                                                                                    <w:bottom w:val="none" w:sz="0" w:space="0" w:color="auto"/>
                                                                                    <w:right w:val="none" w:sz="0" w:space="0" w:color="auto"/>
                                                                                  </w:divBdr>
                                                                                  <w:divsChild>
                                                                                    <w:div w:id="1140028718">
                                                                                      <w:marLeft w:val="0"/>
                                                                                      <w:marRight w:val="0"/>
                                                                                      <w:marTop w:val="0"/>
                                                                                      <w:marBottom w:val="0"/>
                                                                                      <w:divBdr>
                                                                                        <w:top w:val="none" w:sz="0" w:space="0" w:color="auto"/>
                                                                                        <w:left w:val="none" w:sz="0" w:space="0" w:color="auto"/>
                                                                                        <w:bottom w:val="none" w:sz="0" w:space="0" w:color="auto"/>
                                                                                        <w:right w:val="none" w:sz="0" w:space="0" w:color="auto"/>
                                                                                      </w:divBdr>
                                                                                      <w:divsChild>
                                                                                        <w:div w:id="606543619">
                                                                                          <w:marLeft w:val="0"/>
                                                                                          <w:marRight w:val="0"/>
                                                                                          <w:marTop w:val="0"/>
                                                                                          <w:marBottom w:val="0"/>
                                                                                          <w:divBdr>
                                                                                            <w:top w:val="none" w:sz="0" w:space="0" w:color="auto"/>
                                                                                            <w:left w:val="none" w:sz="0" w:space="0" w:color="auto"/>
                                                                                            <w:bottom w:val="none" w:sz="0" w:space="0" w:color="auto"/>
                                                                                            <w:right w:val="none" w:sz="0" w:space="0" w:color="auto"/>
                                                                                          </w:divBdr>
                                                                                          <w:divsChild>
                                                                                            <w:div w:id="2133282142">
                                                                                              <w:marLeft w:val="0"/>
                                                                                              <w:marRight w:val="0"/>
                                                                                              <w:marTop w:val="0"/>
                                                                                              <w:marBottom w:val="0"/>
                                                                                              <w:divBdr>
                                                                                                <w:top w:val="none" w:sz="0" w:space="0" w:color="auto"/>
                                                                                                <w:left w:val="none" w:sz="0" w:space="0" w:color="auto"/>
                                                                                                <w:bottom w:val="none" w:sz="0" w:space="0" w:color="auto"/>
                                                                                                <w:right w:val="none" w:sz="0" w:space="0" w:color="auto"/>
                                                                                              </w:divBdr>
                                                                                              <w:divsChild>
                                                                                                <w:div w:id="1578435794">
                                                                                                  <w:marLeft w:val="0"/>
                                                                                                  <w:marRight w:val="0"/>
                                                                                                  <w:marTop w:val="0"/>
                                                                                                  <w:marBottom w:val="0"/>
                                                                                                  <w:divBdr>
                                                                                                    <w:top w:val="none" w:sz="0" w:space="0" w:color="auto"/>
                                                                                                    <w:left w:val="none" w:sz="0" w:space="0" w:color="auto"/>
                                                                                                    <w:bottom w:val="none" w:sz="0" w:space="0" w:color="auto"/>
                                                                                                    <w:right w:val="none" w:sz="0" w:space="0" w:color="auto"/>
                                                                                                  </w:divBdr>
                                                                                                  <w:divsChild>
                                                                                                    <w:div w:id="739257435">
                                                                                                      <w:marLeft w:val="0"/>
                                                                                                      <w:marRight w:val="0"/>
                                                                                                      <w:marTop w:val="0"/>
                                                                                                      <w:marBottom w:val="0"/>
                                                                                                      <w:divBdr>
                                                                                                        <w:top w:val="none" w:sz="0" w:space="0" w:color="auto"/>
                                                                                                        <w:left w:val="none" w:sz="0" w:space="0" w:color="auto"/>
                                                                                                        <w:bottom w:val="none" w:sz="0" w:space="0" w:color="auto"/>
                                                                                                        <w:right w:val="none" w:sz="0" w:space="0" w:color="auto"/>
                                                                                                      </w:divBdr>
                                                                                                      <w:divsChild>
                                                                                                        <w:div w:id="535582454">
                                                                                                          <w:marLeft w:val="0"/>
                                                                                                          <w:marRight w:val="0"/>
                                                                                                          <w:marTop w:val="0"/>
                                                                                                          <w:marBottom w:val="0"/>
                                                                                                          <w:divBdr>
                                                                                                            <w:top w:val="none" w:sz="0" w:space="0" w:color="auto"/>
                                                                                                            <w:left w:val="none" w:sz="0" w:space="0" w:color="auto"/>
                                                                                                            <w:bottom w:val="none" w:sz="0" w:space="0" w:color="auto"/>
                                                                                                            <w:right w:val="none" w:sz="0" w:space="0" w:color="auto"/>
                                                                                                          </w:divBdr>
                                                                                                          <w:divsChild>
                                                                                                            <w:div w:id="1260211680">
                                                                                                              <w:marLeft w:val="0"/>
                                                                                                              <w:marRight w:val="0"/>
                                                                                                              <w:marTop w:val="0"/>
                                                                                                              <w:marBottom w:val="0"/>
                                                                                                              <w:divBdr>
                                                                                                                <w:top w:val="none" w:sz="0" w:space="0" w:color="auto"/>
                                                                                                                <w:left w:val="none" w:sz="0" w:space="0" w:color="auto"/>
                                                                                                                <w:bottom w:val="none" w:sz="0" w:space="0" w:color="auto"/>
                                                                                                                <w:right w:val="none" w:sz="0" w:space="0" w:color="auto"/>
                                                                                                              </w:divBdr>
                                                                                                              <w:divsChild>
                                                                                                                <w:div w:id="905932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1511331594">
                                                              <w:marLeft w:val="0"/>
                                                              <w:marRight w:val="0"/>
                                                              <w:marTop w:val="0"/>
                                                              <w:marBottom w:val="0"/>
                                                              <w:divBdr>
                                                                <w:top w:val="none" w:sz="0" w:space="0" w:color="auto"/>
                                                                <w:left w:val="none" w:sz="0" w:space="0" w:color="auto"/>
                                                                <w:bottom w:val="none" w:sz="0" w:space="0" w:color="auto"/>
                                                                <w:right w:val="none" w:sz="0" w:space="0" w:color="auto"/>
                                                              </w:divBdr>
                                                              <w:divsChild>
                                                                <w:div w:id="999887190">
                                                                  <w:marLeft w:val="0"/>
                                                                  <w:marRight w:val="0"/>
                                                                  <w:marTop w:val="0"/>
                                                                  <w:marBottom w:val="0"/>
                                                                  <w:divBdr>
                                                                    <w:top w:val="none" w:sz="0" w:space="0" w:color="auto"/>
                                                                    <w:left w:val="none" w:sz="0" w:space="0" w:color="auto"/>
                                                                    <w:bottom w:val="none" w:sz="0" w:space="0" w:color="auto"/>
                                                                    <w:right w:val="none" w:sz="0" w:space="0" w:color="auto"/>
                                                                  </w:divBdr>
                                                                  <w:divsChild>
                                                                    <w:div w:id="1654211518">
                                                                      <w:marLeft w:val="0"/>
                                                                      <w:marRight w:val="0"/>
                                                                      <w:marTop w:val="0"/>
                                                                      <w:marBottom w:val="0"/>
                                                                      <w:divBdr>
                                                                        <w:top w:val="none" w:sz="0" w:space="0" w:color="auto"/>
                                                                        <w:left w:val="none" w:sz="0" w:space="0" w:color="auto"/>
                                                                        <w:bottom w:val="none" w:sz="0" w:space="0" w:color="auto"/>
                                                                        <w:right w:val="none" w:sz="0" w:space="0" w:color="auto"/>
                                                                      </w:divBdr>
                                                                      <w:divsChild>
                                                                        <w:div w:id="1042290520">
                                                                          <w:marLeft w:val="0"/>
                                                                          <w:marRight w:val="0"/>
                                                                          <w:marTop w:val="0"/>
                                                                          <w:marBottom w:val="0"/>
                                                                          <w:divBdr>
                                                                            <w:top w:val="none" w:sz="0" w:space="0" w:color="auto"/>
                                                                            <w:left w:val="none" w:sz="0" w:space="0" w:color="auto"/>
                                                                            <w:bottom w:val="none" w:sz="0" w:space="0" w:color="auto"/>
                                                                            <w:right w:val="none" w:sz="0" w:space="0" w:color="auto"/>
                                                                          </w:divBdr>
                                                                          <w:divsChild>
                                                                            <w:div w:id="953363983">
                                                                              <w:marLeft w:val="0"/>
                                                                              <w:marRight w:val="0"/>
                                                                              <w:marTop w:val="0"/>
                                                                              <w:marBottom w:val="0"/>
                                                                              <w:divBdr>
                                                                                <w:top w:val="none" w:sz="0" w:space="0" w:color="auto"/>
                                                                                <w:left w:val="none" w:sz="0" w:space="0" w:color="auto"/>
                                                                                <w:bottom w:val="none" w:sz="0" w:space="0" w:color="auto"/>
                                                                                <w:right w:val="none" w:sz="0" w:space="0" w:color="auto"/>
                                                                              </w:divBdr>
                                                                              <w:divsChild>
                                                                                <w:div w:id="1012992483">
                                                                                  <w:marLeft w:val="0"/>
                                                                                  <w:marRight w:val="0"/>
                                                                                  <w:marTop w:val="0"/>
                                                                                  <w:marBottom w:val="0"/>
                                                                                  <w:divBdr>
                                                                                    <w:top w:val="none" w:sz="0" w:space="0" w:color="auto"/>
                                                                                    <w:left w:val="none" w:sz="0" w:space="0" w:color="auto"/>
                                                                                    <w:bottom w:val="none" w:sz="0" w:space="0" w:color="auto"/>
                                                                                    <w:right w:val="none" w:sz="0" w:space="0" w:color="auto"/>
                                                                                  </w:divBdr>
                                                                                  <w:divsChild>
                                                                                    <w:div w:id="292562650">
                                                                                      <w:marLeft w:val="0"/>
                                                                                      <w:marRight w:val="0"/>
                                                                                      <w:marTop w:val="0"/>
                                                                                      <w:marBottom w:val="0"/>
                                                                                      <w:divBdr>
                                                                                        <w:top w:val="none" w:sz="0" w:space="0" w:color="auto"/>
                                                                                        <w:left w:val="none" w:sz="0" w:space="0" w:color="auto"/>
                                                                                        <w:bottom w:val="none" w:sz="0" w:space="0" w:color="auto"/>
                                                                                        <w:right w:val="none" w:sz="0" w:space="0" w:color="auto"/>
                                                                                      </w:divBdr>
                                                                                      <w:divsChild>
                                                                                        <w:div w:id="581717080">
                                                                                          <w:marLeft w:val="0"/>
                                                                                          <w:marRight w:val="0"/>
                                                                                          <w:marTop w:val="0"/>
                                                                                          <w:marBottom w:val="0"/>
                                                                                          <w:divBdr>
                                                                                            <w:top w:val="none" w:sz="0" w:space="0" w:color="auto"/>
                                                                                            <w:left w:val="none" w:sz="0" w:space="0" w:color="auto"/>
                                                                                            <w:bottom w:val="none" w:sz="0" w:space="0" w:color="auto"/>
                                                                                            <w:right w:val="none" w:sz="0" w:space="0" w:color="auto"/>
                                                                                          </w:divBdr>
                                                                                          <w:divsChild>
                                                                                            <w:div w:id="93985217">
                                                                                              <w:marLeft w:val="0"/>
                                                                                              <w:marRight w:val="0"/>
                                                                                              <w:marTop w:val="0"/>
                                                                                              <w:marBottom w:val="0"/>
                                                                                              <w:divBdr>
                                                                                                <w:top w:val="none" w:sz="0" w:space="0" w:color="auto"/>
                                                                                                <w:left w:val="none" w:sz="0" w:space="0" w:color="auto"/>
                                                                                                <w:bottom w:val="none" w:sz="0" w:space="0" w:color="auto"/>
                                                                                                <w:right w:val="none" w:sz="0" w:space="0" w:color="auto"/>
                                                                                              </w:divBdr>
                                                                                              <w:divsChild>
                                                                                                <w:div w:id="1470592429">
                                                                                                  <w:marLeft w:val="0"/>
                                                                                                  <w:marRight w:val="0"/>
                                                                                                  <w:marTop w:val="0"/>
                                                                                                  <w:marBottom w:val="0"/>
                                                                                                  <w:divBdr>
                                                                                                    <w:top w:val="none" w:sz="0" w:space="0" w:color="auto"/>
                                                                                                    <w:left w:val="none" w:sz="0" w:space="0" w:color="auto"/>
                                                                                                    <w:bottom w:val="none" w:sz="0" w:space="0" w:color="auto"/>
                                                                                                    <w:right w:val="none" w:sz="0" w:space="0" w:color="auto"/>
                                                                                                  </w:divBdr>
                                                                                                  <w:divsChild>
                                                                                                    <w:div w:id="964873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209537477">
                                                              <w:marLeft w:val="0"/>
                                                              <w:marRight w:val="0"/>
                                                              <w:marTop w:val="0"/>
                                                              <w:marBottom w:val="0"/>
                                                              <w:divBdr>
                                                                <w:top w:val="none" w:sz="0" w:space="0" w:color="auto"/>
                                                                <w:left w:val="none" w:sz="0" w:space="0" w:color="auto"/>
                                                                <w:bottom w:val="none" w:sz="0" w:space="0" w:color="auto"/>
                                                                <w:right w:val="none" w:sz="0" w:space="0" w:color="auto"/>
                                                              </w:divBdr>
                                                              <w:divsChild>
                                                                <w:div w:id="1636983870">
                                                                  <w:marLeft w:val="0"/>
                                                                  <w:marRight w:val="0"/>
                                                                  <w:marTop w:val="0"/>
                                                                  <w:marBottom w:val="0"/>
                                                                  <w:divBdr>
                                                                    <w:top w:val="none" w:sz="0" w:space="0" w:color="auto"/>
                                                                    <w:left w:val="none" w:sz="0" w:space="0" w:color="auto"/>
                                                                    <w:bottom w:val="none" w:sz="0" w:space="0" w:color="auto"/>
                                                                    <w:right w:val="none" w:sz="0" w:space="0" w:color="auto"/>
                                                                  </w:divBdr>
                                                                  <w:divsChild>
                                                                    <w:div w:id="1334259224">
                                                                      <w:marLeft w:val="0"/>
                                                                      <w:marRight w:val="0"/>
                                                                      <w:marTop w:val="0"/>
                                                                      <w:marBottom w:val="0"/>
                                                                      <w:divBdr>
                                                                        <w:top w:val="none" w:sz="0" w:space="0" w:color="auto"/>
                                                                        <w:left w:val="none" w:sz="0" w:space="0" w:color="auto"/>
                                                                        <w:bottom w:val="none" w:sz="0" w:space="0" w:color="auto"/>
                                                                        <w:right w:val="none" w:sz="0" w:space="0" w:color="auto"/>
                                                                      </w:divBdr>
                                                                      <w:divsChild>
                                                                        <w:div w:id="93594570">
                                                                          <w:marLeft w:val="0"/>
                                                                          <w:marRight w:val="0"/>
                                                                          <w:marTop w:val="0"/>
                                                                          <w:marBottom w:val="0"/>
                                                                          <w:divBdr>
                                                                            <w:top w:val="none" w:sz="0" w:space="0" w:color="auto"/>
                                                                            <w:left w:val="none" w:sz="0" w:space="0" w:color="auto"/>
                                                                            <w:bottom w:val="none" w:sz="0" w:space="0" w:color="auto"/>
                                                                            <w:right w:val="none" w:sz="0" w:space="0" w:color="auto"/>
                                                                          </w:divBdr>
                                                                          <w:divsChild>
                                                                            <w:div w:id="1337532487">
                                                                              <w:marLeft w:val="0"/>
                                                                              <w:marRight w:val="0"/>
                                                                              <w:marTop w:val="0"/>
                                                                              <w:marBottom w:val="0"/>
                                                                              <w:divBdr>
                                                                                <w:top w:val="none" w:sz="0" w:space="0" w:color="auto"/>
                                                                                <w:left w:val="none" w:sz="0" w:space="0" w:color="auto"/>
                                                                                <w:bottom w:val="none" w:sz="0" w:space="0" w:color="auto"/>
                                                                                <w:right w:val="none" w:sz="0" w:space="0" w:color="auto"/>
                                                                              </w:divBdr>
                                                                              <w:divsChild>
                                                                                <w:div w:id="1402601715">
                                                                                  <w:marLeft w:val="0"/>
                                                                                  <w:marRight w:val="0"/>
                                                                                  <w:marTop w:val="0"/>
                                                                                  <w:marBottom w:val="0"/>
                                                                                  <w:divBdr>
                                                                                    <w:top w:val="none" w:sz="0" w:space="0" w:color="auto"/>
                                                                                    <w:left w:val="none" w:sz="0" w:space="0" w:color="auto"/>
                                                                                    <w:bottom w:val="none" w:sz="0" w:space="0" w:color="auto"/>
                                                                                    <w:right w:val="none" w:sz="0" w:space="0" w:color="auto"/>
                                                                                  </w:divBdr>
                                                                                  <w:divsChild>
                                                                                    <w:div w:id="1871606753">
                                                                                      <w:marLeft w:val="0"/>
                                                                                      <w:marRight w:val="0"/>
                                                                                      <w:marTop w:val="0"/>
                                                                                      <w:marBottom w:val="0"/>
                                                                                      <w:divBdr>
                                                                                        <w:top w:val="none" w:sz="0" w:space="0" w:color="auto"/>
                                                                                        <w:left w:val="none" w:sz="0" w:space="0" w:color="auto"/>
                                                                                        <w:bottom w:val="none" w:sz="0" w:space="0" w:color="auto"/>
                                                                                        <w:right w:val="none" w:sz="0" w:space="0" w:color="auto"/>
                                                                                      </w:divBdr>
                                                                                      <w:divsChild>
                                                                                        <w:div w:id="1001808987">
                                                                                          <w:marLeft w:val="0"/>
                                                                                          <w:marRight w:val="0"/>
                                                                                          <w:marTop w:val="0"/>
                                                                                          <w:marBottom w:val="0"/>
                                                                                          <w:divBdr>
                                                                                            <w:top w:val="none" w:sz="0" w:space="0" w:color="auto"/>
                                                                                            <w:left w:val="none" w:sz="0" w:space="0" w:color="auto"/>
                                                                                            <w:bottom w:val="none" w:sz="0" w:space="0" w:color="auto"/>
                                                                                            <w:right w:val="none" w:sz="0" w:space="0" w:color="auto"/>
                                                                                          </w:divBdr>
                                                                                          <w:divsChild>
                                                                                            <w:div w:id="444662557">
                                                                                              <w:marLeft w:val="0"/>
                                                                                              <w:marRight w:val="0"/>
                                                                                              <w:marTop w:val="0"/>
                                                                                              <w:marBottom w:val="0"/>
                                                                                              <w:divBdr>
                                                                                                <w:top w:val="none" w:sz="0" w:space="0" w:color="auto"/>
                                                                                                <w:left w:val="none" w:sz="0" w:space="0" w:color="auto"/>
                                                                                                <w:bottom w:val="none" w:sz="0" w:space="0" w:color="auto"/>
                                                                                                <w:right w:val="none" w:sz="0" w:space="0" w:color="auto"/>
                                                                                              </w:divBdr>
                                                                                              <w:divsChild>
                                                                                                <w:div w:id="639657384">
                                                                                                  <w:marLeft w:val="0"/>
                                                                                                  <w:marRight w:val="0"/>
                                                                                                  <w:marTop w:val="0"/>
                                                                                                  <w:marBottom w:val="0"/>
                                                                                                  <w:divBdr>
                                                                                                    <w:top w:val="none" w:sz="0" w:space="0" w:color="auto"/>
                                                                                                    <w:left w:val="none" w:sz="0" w:space="0" w:color="auto"/>
                                                                                                    <w:bottom w:val="none" w:sz="0" w:space="0" w:color="auto"/>
                                                                                                    <w:right w:val="none" w:sz="0" w:space="0" w:color="auto"/>
                                                                                                  </w:divBdr>
                                                                                                  <w:divsChild>
                                                                                                    <w:div w:id="17149581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2056082875">
                                                              <w:marLeft w:val="0"/>
                                                              <w:marRight w:val="0"/>
                                                              <w:marTop w:val="0"/>
                                                              <w:marBottom w:val="0"/>
                                                              <w:divBdr>
                                                                <w:top w:val="none" w:sz="0" w:space="0" w:color="auto"/>
                                                                <w:left w:val="none" w:sz="0" w:space="0" w:color="auto"/>
                                                                <w:bottom w:val="none" w:sz="0" w:space="0" w:color="auto"/>
                                                                <w:right w:val="none" w:sz="0" w:space="0" w:color="auto"/>
                                                              </w:divBdr>
                                                              <w:divsChild>
                                                                <w:div w:id="115875545">
                                                                  <w:marLeft w:val="0"/>
                                                                  <w:marRight w:val="0"/>
                                                                  <w:marTop w:val="0"/>
                                                                  <w:marBottom w:val="0"/>
                                                                  <w:divBdr>
                                                                    <w:top w:val="none" w:sz="0" w:space="0" w:color="auto"/>
                                                                    <w:left w:val="none" w:sz="0" w:space="0" w:color="auto"/>
                                                                    <w:bottom w:val="none" w:sz="0" w:space="0" w:color="auto"/>
                                                                    <w:right w:val="none" w:sz="0" w:space="0" w:color="auto"/>
                                                                  </w:divBdr>
                                                                  <w:divsChild>
                                                                    <w:div w:id="515389482">
                                                                      <w:marLeft w:val="0"/>
                                                                      <w:marRight w:val="0"/>
                                                                      <w:marTop w:val="0"/>
                                                                      <w:marBottom w:val="0"/>
                                                                      <w:divBdr>
                                                                        <w:top w:val="none" w:sz="0" w:space="0" w:color="auto"/>
                                                                        <w:left w:val="none" w:sz="0" w:space="0" w:color="auto"/>
                                                                        <w:bottom w:val="none" w:sz="0" w:space="0" w:color="auto"/>
                                                                        <w:right w:val="none" w:sz="0" w:space="0" w:color="auto"/>
                                                                      </w:divBdr>
                                                                      <w:divsChild>
                                                                        <w:div w:id="725026887">
                                                                          <w:marLeft w:val="0"/>
                                                                          <w:marRight w:val="0"/>
                                                                          <w:marTop w:val="0"/>
                                                                          <w:marBottom w:val="0"/>
                                                                          <w:divBdr>
                                                                            <w:top w:val="none" w:sz="0" w:space="0" w:color="auto"/>
                                                                            <w:left w:val="none" w:sz="0" w:space="0" w:color="auto"/>
                                                                            <w:bottom w:val="none" w:sz="0" w:space="0" w:color="auto"/>
                                                                            <w:right w:val="none" w:sz="0" w:space="0" w:color="auto"/>
                                                                          </w:divBdr>
                                                                          <w:divsChild>
                                                                            <w:div w:id="1377580187">
                                                                              <w:marLeft w:val="0"/>
                                                                              <w:marRight w:val="0"/>
                                                                              <w:marTop w:val="0"/>
                                                                              <w:marBottom w:val="0"/>
                                                                              <w:divBdr>
                                                                                <w:top w:val="none" w:sz="0" w:space="0" w:color="auto"/>
                                                                                <w:left w:val="none" w:sz="0" w:space="0" w:color="auto"/>
                                                                                <w:bottom w:val="none" w:sz="0" w:space="0" w:color="auto"/>
                                                                                <w:right w:val="none" w:sz="0" w:space="0" w:color="auto"/>
                                                                              </w:divBdr>
                                                                              <w:divsChild>
                                                                                <w:div w:id="233517689">
                                                                                  <w:marLeft w:val="0"/>
                                                                                  <w:marRight w:val="0"/>
                                                                                  <w:marTop w:val="0"/>
                                                                                  <w:marBottom w:val="0"/>
                                                                                  <w:divBdr>
                                                                                    <w:top w:val="none" w:sz="0" w:space="0" w:color="auto"/>
                                                                                    <w:left w:val="none" w:sz="0" w:space="0" w:color="auto"/>
                                                                                    <w:bottom w:val="none" w:sz="0" w:space="0" w:color="auto"/>
                                                                                    <w:right w:val="none" w:sz="0" w:space="0" w:color="auto"/>
                                                                                  </w:divBdr>
                                                                                  <w:divsChild>
                                                                                    <w:div w:id="1205866546">
                                                                                      <w:marLeft w:val="0"/>
                                                                                      <w:marRight w:val="0"/>
                                                                                      <w:marTop w:val="0"/>
                                                                                      <w:marBottom w:val="0"/>
                                                                                      <w:divBdr>
                                                                                        <w:top w:val="none" w:sz="0" w:space="0" w:color="auto"/>
                                                                                        <w:left w:val="none" w:sz="0" w:space="0" w:color="auto"/>
                                                                                        <w:bottom w:val="none" w:sz="0" w:space="0" w:color="auto"/>
                                                                                        <w:right w:val="none" w:sz="0" w:space="0" w:color="auto"/>
                                                                                      </w:divBdr>
                                                                                      <w:divsChild>
                                                                                        <w:div w:id="461071727">
                                                                                          <w:marLeft w:val="0"/>
                                                                                          <w:marRight w:val="0"/>
                                                                                          <w:marTop w:val="0"/>
                                                                                          <w:marBottom w:val="0"/>
                                                                                          <w:divBdr>
                                                                                            <w:top w:val="none" w:sz="0" w:space="0" w:color="auto"/>
                                                                                            <w:left w:val="none" w:sz="0" w:space="0" w:color="auto"/>
                                                                                            <w:bottom w:val="none" w:sz="0" w:space="0" w:color="auto"/>
                                                                                            <w:right w:val="none" w:sz="0" w:space="0" w:color="auto"/>
                                                                                          </w:divBdr>
                                                                                          <w:divsChild>
                                                                                            <w:div w:id="233928174">
                                                                                              <w:marLeft w:val="0"/>
                                                                                              <w:marRight w:val="0"/>
                                                                                              <w:marTop w:val="0"/>
                                                                                              <w:marBottom w:val="0"/>
                                                                                              <w:divBdr>
                                                                                                <w:top w:val="none" w:sz="0" w:space="0" w:color="auto"/>
                                                                                                <w:left w:val="none" w:sz="0" w:space="0" w:color="auto"/>
                                                                                                <w:bottom w:val="none" w:sz="0" w:space="0" w:color="auto"/>
                                                                                                <w:right w:val="none" w:sz="0" w:space="0" w:color="auto"/>
                                                                                              </w:divBdr>
                                                                                              <w:divsChild>
                                                                                                <w:div w:id="2112891014">
                                                                                                  <w:marLeft w:val="0"/>
                                                                                                  <w:marRight w:val="0"/>
                                                                                                  <w:marTop w:val="0"/>
                                                                                                  <w:marBottom w:val="0"/>
                                                                                                  <w:divBdr>
                                                                                                    <w:top w:val="none" w:sz="0" w:space="0" w:color="auto"/>
                                                                                                    <w:left w:val="none" w:sz="0" w:space="0" w:color="auto"/>
                                                                                                    <w:bottom w:val="none" w:sz="0" w:space="0" w:color="auto"/>
                                                                                                    <w:right w:val="none" w:sz="0" w:space="0" w:color="auto"/>
                                                                                                  </w:divBdr>
                                                                                                  <w:divsChild>
                                                                                                    <w:div w:id="13448223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820195480">
                                                              <w:marLeft w:val="0"/>
                                                              <w:marRight w:val="0"/>
                                                              <w:marTop w:val="0"/>
                                                              <w:marBottom w:val="0"/>
                                                              <w:divBdr>
                                                                <w:top w:val="none" w:sz="0" w:space="0" w:color="auto"/>
                                                                <w:left w:val="none" w:sz="0" w:space="0" w:color="auto"/>
                                                                <w:bottom w:val="none" w:sz="0" w:space="0" w:color="auto"/>
                                                                <w:right w:val="none" w:sz="0" w:space="0" w:color="auto"/>
                                                              </w:divBdr>
                                                              <w:divsChild>
                                                                <w:div w:id="333461189">
                                                                  <w:marLeft w:val="0"/>
                                                                  <w:marRight w:val="0"/>
                                                                  <w:marTop w:val="0"/>
                                                                  <w:marBottom w:val="0"/>
                                                                  <w:divBdr>
                                                                    <w:top w:val="none" w:sz="0" w:space="0" w:color="auto"/>
                                                                    <w:left w:val="none" w:sz="0" w:space="0" w:color="auto"/>
                                                                    <w:bottom w:val="none" w:sz="0" w:space="0" w:color="auto"/>
                                                                    <w:right w:val="none" w:sz="0" w:space="0" w:color="auto"/>
                                                                  </w:divBdr>
                                                                  <w:divsChild>
                                                                    <w:div w:id="1109817785">
                                                                      <w:marLeft w:val="0"/>
                                                                      <w:marRight w:val="0"/>
                                                                      <w:marTop w:val="0"/>
                                                                      <w:marBottom w:val="0"/>
                                                                      <w:divBdr>
                                                                        <w:top w:val="none" w:sz="0" w:space="0" w:color="auto"/>
                                                                        <w:left w:val="none" w:sz="0" w:space="0" w:color="auto"/>
                                                                        <w:bottom w:val="none" w:sz="0" w:space="0" w:color="auto"/>
                                                                        <w:right w:val="none" w:sz="0" w:space="0" w:color="auto"/>
                                                                      </w:divBdr>
                                                                      <w:divsChild>
                                                                        <w:div w:id="889266486">
                                                                          <w:marLeft w:val="0"/>
                                                                          <w:marRight w:val="0"/>
                                                                          <w:marTop w:val="0"/>
                                                                          <w:marBottom w:val="0"/>
                                                                          <w:divBdr>
                                                                            <w:top w:val="none" w:sz="0" w:space="0" w:color="auto"/>
                                                                            <w:left w:val="none" w:sz="0" w:space="0" w:color="auto"/>
                                                                            <w:bottom w:val="none" w:sz="0" w:space="0" w:color="auto"/>
                                                                            <w:right w:val="none" w:sz="0" w:space="0" w:color="auto"/>
                                                                          </w:divBdr>
                                                                          <w:divsChild>
                                                                            <w:div w:id="545722354">
                                                                              <w:marLeft w:val="0"/>
                                                                              <w:marRight w:val="0"/>
                                                                              <w:marTop w:val="0"/>
                                                                              <w:marBottom w:val="0"/>
                                                                              <w:divBdr>
                                                                                <w:top w:val="none" w:sz="0" w:space="0" w:color="auto"/>
                                                                                <w:left w:val="none" w:sz="0" w:space="0" w:color="auto"/>
                                                                                <w:bottom w:val="none" w:sz="0" w:space="0" w:color="auto"/>
                                                                                <w:right w:val="none" w:sz="0" w:space="0" w:color="auto"/>
                                                                              </w:divBdr>
                                                                              <w:divsChild>
                                                                                <w:div w:id="1996563523">
                                                                                  <w:marLeft w:val="0"/>
                                                                                  <w:marRight w:val="0"/>
                                                                                  <w:marTop w:val="0"/>
                                                                                  <w:marBottom w:val="0"/>
                                                                                  <w:divBdr>
                                                                                    <w:top w:val="none" w:sz="0" w:space="0" w:color="auto"/>
                                                                                    <w:left w:val="none" w:sz="0" w:space="0" w:color="auto"/>
                                                                                    <w:bottom w:val="none" w:sz="0" w:space="0" w:color="auto"/>
                                                                                    <w:right w:val="none" w:sz="0" w:space="0" w:color="auto"/>
                                                                                  </w:divBdr>
                                                                                  <w:divsChild>
                                                                                    <w:div w:id="177962749">
                                                                                      <w:marLeft w:val="0"/>
                                                                                      <w:marRight w:val="0"/>
                                                                                      <w:marTop w:val="0"/>
                                                                                      <w:marBottom w:val="0"/>
                                                                                      <w:divBdr>
                                                                                        <w:top w:val="none" w:sz="0" w:space="0" w:color="auto"/>
                                                                                        <w:left w:val="none" w:sz="0" w:space="0" w:color="auto"/>
                                                                                        <w:bottom w:val="none" w:sz="0" w:space="0" w:color="auto"/>
                                                                                        <w:right w:val="none" w:sz="0" w:space="0" w:color="auto"/>
                                                                                      </w:divBdr>
                                                                                      <w:divsChild>
                                                                                        <w:div w:id="744256754">
                                                                                          <w:marLeft w:val="0"/>
                                                                                          <w:marRight w:val="0"/>
                                                                                          <w:marTop w:val="0"/>
                                                                                          <w:marBottom w:val="0"/>
                                                                                          <w:divBdr>
                                                                                            <w:top w:val="none" w:sz="0" w:space="0" w:color="auto"/>
                                                                                            <w:left w:val="none" w:sz="0" w:space="0" w:color="auto"/>
                                                                                            <w:bottom w:val="none" w:sz="0" w:space="0" w:color="auto"/>
                                                                                            <w:right w:val="none" w:sz="0" w:space="0" w:color="auto"/>
                                                                                          </w:divBdr>
                                                                                          <w:divsChild>
                                                                                            <w:div w:id="1150249960">
                                                                                              <w:marLeft w:val="0"/>
                                                                                              <w:marRight w:val="0"/>
                                                                                              <w:marTop w:val="0"/>
                                                                                              <w:marBottom w:val="0"/>
                                                                                              <w:divBdr>
                                                                                                <w:top w:val="none" w:sz="0" w:space="0" w:color="auto"/>
                                                                                                <w:left w:val="none" w:sz="0" w:space="0" w:color="auto"/>
                                                                                                <w:bottom w:val="none" w:sz="0" w:space="0" w:color="auto"/>
                                                                                                <w:right w:val="none" w:sz="0" w:space="0" w:color="auto"/>
                                                                                              </w:divBdr>
                                                                                              <w:divsChild>
                                                                                                <w:div w:id="991569725">
                                                                                                  <w:marLeft w:val="0"/>
                                                                                                  <w:marRight w:val="0"/>
                                                                                                  <w:marTop w:val="0"/>
                                                                                                  <w:marBottom w:val="0"/>
                                                                                                  <w:divBdr>
                                                                                                    <w:top w:val="none" w:sz="0" w:space="0" w:color="auto"/>
                                                                                                    <w:left w:val="none" w:sz="0" w:space="0" w:color="auto"/>
                                                                                                    <w:bottom w:val="none" w:sz="0" w:space="0" w:color="auto"/>
                                                                                                    <w:right w:val="none" w:sz="0" w:space="0" w:color="auto"/>
                                                                                                  </w:divBdr>
                                                                                                  <w:divsChild>
                                                                                                    <w:div w:id="17448327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944337934">
                                                                      <w:marLeft w:val="0"/>
                                                                      <w:marRight w:val="0"/>
                                                                      <w:marTop w:val="0"/>
                                                                      <w:marBottom w:val="0"/>
                                                                      <w:divBdr>
                                                                        <w:top w:val="none" w:sz="0" w:space="0" w:color="auto"/>
                                                                        <w:left w:val="none" w:sz="0" w:space="0" w:color="auto"/>
                                                                        <w:bottom w:val="none" w:sz="0" w:space="0" w:color="auto"/>
                                                                        <w:right w:val="none" w:sz="0" w:space="0" w:color="auto"/>
                                                                      </w:divBdr>
                                                                      <w:divsChild>
                                                                        <w:div w:id="1002047604">
                                                                          <w:marLeft w:val="0"/>
                                                                          <w:marRight w:val="0"/>
                                                                          <w:marTop w:val="0"/>
                                                                          <w:marBottom w:val="0"/>
                                                                          <w:divBdr>
                                                                            <w:top w:val="none" w:sz="0" w:space="0" w:color="auto"/>
                                                                            <w:left w:val="none" w:sz="0" w:space="0" w:color="auto"/>
                                                                            <w:bottom w:val="none" w:sz="0" w:space="0" w:color="auto"/>
                                                                            <w:right w:val="none" w:sz="0" w:space="0" w:color="auto"/>
                                                                          </w:divBdr>
                                                                          <w:divsChild>
                                                                            <w:div w:id="24061118">
                                                                              <w:marLeft w:val="0"/>
                                                                              <w:marRight w:val="0"/>
                                                                              <w:marTop w:val="0"/>
                                                                              <w:marBottom w:val="0"/>
                                                                              <w:divBdr>
                                                                                <w:top w:val="none" w:sz="0" w:space="0" w:color="auto"/>
                                                                                <w:left w:val="none" w:sz="0" w:space="0" w:color="auto"/>
                                                                                <w:bottom w:val="none" w:sz="0" w:space="0" w:color="auto"/>
                                                                                <w:right w:val="none" w:sz="0" w:space="0" w:color="auto"/>
                                                                              </w:divBdr>
                                                                              <w:divsChild>
                                                                                <w:div w:id="1802532864">
                                                                                  <w:marLeft w:val="0"/>
                                                                                  <w:marRight w:val="0"/>
                                                                                  <w:marTop w:val="0"/>
                                                                                  <w:marBottom w:val="0"/>
                                                                                  <w:divBdr>
                                                                                    <w:top w:val="none" w:sz="0" w:space="0" w:color="auto"/>
                                                                                    <w:left w:val="none" w:sz="0" w:space="0" w:color="auto"/>
                                                                                    <w:bottom w:val="none" w:sz="0" w:space="0" w:color="auto"/>
                                                                                    <w:right w:val="none" w:sz="0" w:space="0" w:color="auto"/>
                                                                                  </w:divBdr>
                                                                                  <w:divsChild>
                                                                                    <w:div w:id="2127457758">
                                                                                      <w:marLeft w:val="0"/>
                                                                                      <w:marRight w:val="0"/>
                                                                                      <w:marTop w:val="0"/>
                                                                                      <w:marBottom w:val="0"/>
                                                                                      <w:divBdr>
                                                                                        <w:top w:val="none" w:sz="0" w:space="0" w:color="auto"/>
                                                                                        <w:left w:val="none" w:sz="0" w:space="0" w:color="auto"/>
                                                                                        <w:bottom w:val="none" w:sz="0" w:space="0" w:color="auto"/>
                                                                                        <w:right w:val="none" w:sz="0" w:space="0" w:color="auto"/>
                                                                                      </w:divBdr>
                                                                                      <w:divsChild>
                                                                                        <w:div w:id="499320759">
                                                                                          <w:marLeft w:val="0"/>
                                                                                          <w:marRight w:val="0"/>
                                                                                          <w:marTop w:val="0"/>
                                                                                          <w:marBottom w:val="0"/>
                                                                                          <w:divBdr>
                                                                                            <w:top w:val="none" w:sz="0" w:space="0" w:color="auto"/>
                                                                                            <w:left w:val="none" w:sz="0" w:space="0" w:color="auto"/>
                                                                                            <w:bottom w:val="none" w:sz="0" w:space="0" w:color="auto"/>
                                                                                            <w:right w:val="none" w:sz="0" w:space="0" w:color="auto"/>
                                                                                          </w:divBdr>
                                                                                          <w:divsChild>
                                                                                            <w:div w:id="1833595468">
                                                                                              <w:marLeft w:val="0"/>
                                                                                              <w:marRight w:val="0"/>
                                                                                              <w:marTop w:val="0"/>
                                                                                              <w:marBottom w:val="0"/>
                                                                                              <w:divBdr>
                                                                                                <w:top w:val="none" w:sz="0" w:space="0" w:color="auto"/>
                                                                                                <w:left w:val="none" w:sz="0" w:space="0" w:color="auto"/>
                                                                                                <w:bottom w:val="none" w:sz="0" w:space="0" w:color="auto"/>
                                                                                                <w:right w:val="none" w:sz="0" w:space="0" w:color="auto"/>
                                                                                              </w:divBdr>
                                                                                              <w:divsChild>
                                                                                                <w:div w:id="1765414992">
                                                                                                  <w:marLeft w:val="0"/>
                                                                                                  <w:marRight w:val="0"/>
                                                                                                  <w:marTop w:val="0"/>
                                                                                                  <w:marBottom w:val="0"/>
                                                                                                  <w:divBdr>
                                                                                                    <w:top w:val="none" w:sz="0" w:space="0" w:color="auto"/>
                                                                                                    <w:left w:val="none" w:sz="0" w:space="0" w:color="auto"/>
                                                                                                    <w:bottom w:val="none" w:sz="0" w:space="0" w:color="auto"/>
                                                                                                    <w:right w:val="none" w:sz="0" w:space="0" w:color="auto"/>
                                                                                                  </w:divBdr>
                                                                                                  <w:divsChild>
                                                                                                    <w:div w:id="672150591">
                                                                                                      <w:marLeft w:val="0"/>
                                                                                                      <w:marRight w:val="0"/>
                                                                                                      <w:marTop w:val="0"/>
                                                                                                      <w:marBottom w:val="0"/>
                                                                                                      <w:divBdr>
                                                                                                        <w:top w:val="none" w:sz="0" w:space="0" w:color="auto"/>
                                                                                                        <w:left w:val="none" w:sz="0" w:space="0" w:color="auto"/>
                                                                                                        <w:bottom w:val="none" w:sz="0" w:space="0" w:color="auto"/>
                                                                                                        <w:right w:val="none" w:sz="0" w:space="0" w:color="auto"/>
                                                                                                      </w:divBdr>
                                                                                                      <w:divsChild>
                                                                                                        <w:div w:id="576550800">
                                                                                                          <w:marLeft w:val="0"/>
                                                                                                          <w:marRight w:val="0"/>
                                                                                                          <w:marTop w:val="0"/>
                                                                                                          <w:marBottom w:val="0"/>
                                                                                                          <w:divBdr>
                                                                                                            <w:top w:val="none" w:sz="0" w:space="0" w:color="auto"/>
                                                                                                            <w:left w:val="none" w:sz="0" w:space="0" w:color="auto"/>
                                                                                                            <w:bottom w:val="none" w:sz="0" w:space="0" w:color="auto"/>
                                                                                                            <w:right w:val="none" w:sz="0" w:space="0" w:color="auto"/>
                                                                                                          </w:divBdr>
                                                                                                          <w:divsChild>
                                                                                                            <w:div w:id="427242220">
                                                                                                              <w:marLeft w:val="0"/>
                                                                                                              <w:marRight w:val="0"/>
                                                                                                              <w:marTop w:val="0"/>
                                                                                                              <w:marBottom w:val="0"/>
                                                                                                              <w:divBdr>
                                                                                                                <w:top w:val="none" w:sz="0" w:space="0" w:color="auto"/>
                                                                                                                <w:left w:val="none" w:sz="0" w:space="0" w:color="auto"/>
                                                                                                                <w:bottom w:val="none" w:sz="0" w:space="0" w:color="auto"/>
                                                                                                                <w:right w:val="none" w:sz="0" w:space="0" w:color="auto"/>
                                                                                                              </w:divBdr>
                                                                                                              <w:divsChild>
                                                                                                                <w:div w:id="1507553185">
                                                                                                                  <w:marLeft w:val="0"/>
                                                                                                                  <w:marRight w:val="0"/>
                                                                                                                  <w:marTop w:val="0"/>
                                                                                                                  <w:marBottom w:val="0"/>
                                                                                                                  <w:divBdr>
                                                                                                                    <w:top w:val="none" w:sz="0" w:space="0" w:color="auto"/>
                                                                                                                    <w:left w:val="none" w:sz="0" w:space="0" w:color="auto"/>
                                                                                                                    <w:bottom w:val="none" w:sz="0" w:space="0" w:color="auto"/>
                                                                                                                    <w:right w:val="none" w:sz="0" w:space="0" w:color="auto"/>
                                                                                                                  </w:divBdr>
                                                                                                                  <w:divsChild>
                                                                                                                    <w:div w:id="17127319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1298753886">
                                                              <w:marLeft w:val="0"/>
                                                              <w:marRight w:val="0"/>
                                                              <w:marTop w:val="0"/>
                                                              <w:marBottom w:val="0"/>
                                                              <w:divBdr>
                                                                <w:top w:val="none" w:sz="0" w:space="0" w:color="auto"/>
                                                                <w:left w:val="none" w:sz="0" w:space="0" w:color="auto"/>
                                                                <w:bottom w:val="none" w:sz="0" w:space="0" w:color="auto"/>
                                                                <w:right w:val="none" w:sz="0" w:space="0" w:color="auto"/>
                                                              </w:divBdr>
                                                              <w:divsChild>
                                                                <w:div w:id="116872141">
                                                                  <w:marLeft w:val="0"/>
                                                                  <w:marRight w:val="0"/>
                                                                  <w:marTop w:val="0"/>
                                                                  <w:marBottom w:val="0"/>
                                                                  <w:divBdr>
                                                                    <w:top w:val="none" w:sz="0" w:space="0" w:color="auto"/>
                                                                    <w:left w:val="none" w:sz="0" w:space="0" w:color="auto"/>
                                                                    <w:bottom w:val="none" w:sz="0" w:space="0" w:color="auto"/>
                                                                    <w:right w:val="none" w:sz="0" w:space="0" w:color="auto"/>
                                                                  </w:divBdr>
                                                                  <w:divsChild>
                                                                    <w:div w:id="1648390323">
                                                                      <w:marLeft w:val="0"/>
                                                                      <w:marRight w:val="0"/>
                                                                      <w:marTop w:val="0"/>
                                                                      <w:marBottom w:val="0"/>
                                                                      <w:divBdr>
                                                                        <w:top w:val="none" w:sz="0" w:space="0" w:color="auto"/>
                                                                        <w:left w:val="none" w:sz="0" w:space="0" w:color="auto"/>
                                                                        <w:bottom w:val="none" w:sz="0" w:space="0" w:color="auto"/>
                                                                        <w:right w:val="none" w:sz="0" w:space="0" w:color="auto"/>
                                                                      </w:divBdr>
                                                                      <w:divsChild>
                                                                        <w:div w:id="410734562">
                                                                          <w:marLeft w:val="0"/>
                                                                          <w:marRight w:val="0"/>
                                                                          <w:marTop w:val="0"/>
                                                                          <w:marBottom w:val="0"/>
                                                                          <w:divBdr>
                                                                            <w:top w:val="none" w:sz="0" w:space="0" w:color="auto"/>
                                                                            <w:left w:val="none" w:sz="0" w:space="0" w:color="auto"/>
                                                                            <w:bottom w:val="none" w:sz="0" w:space="0" w:color="auto"/>
                                                                            <w:right w:val="none" w:sz="0" w:space="0" w:color="auto"/>
                                                                          </w:divBdr>
                                                                          <w:divsChild>
                                                                            <w:div w:id="34356633">
                                                                              <w:marLeft w:val="0"/>
                                                                              <w:marRight w:val="0"/>
                                                                              <w:marTop w:val="0"/>
                                                                              <w:marBottom w:val="0"/>
                                                                              <w:divBdr>
                                                                                <w:top w:val="none" w:sz="0" w:space="0" w:color="auto"/>
                                                                                <w:left w:val="none" w:sz="0" w:space="0" w:color="auto"/>
                                                                                <w:bottom w:val="none" w:sz="0" w:space="0" w:color="auto"/>
                                                                                <w:right w:val="none" w:sz="0" w:space="0" w:color="auto"/>
                                                                              </w:divBdr>
                                                                              <w:divsChild>
                                                                                <w:div w:id="1288313235">
                                                                                  <w:marLeft w:val="0"/>
                                                                                  <w:marRight w:val="0"/>
                                                                                  <w:marTop w:val="0"/>
                                                                                  <w:marBottom w:val="0"/>
                                                                                  <w:divBdr>
                                                                                    <w:top w:val="none" w:sz="0" w:space="0" w:color="auto"/>
                                                                                    <w:left w:val="none" w:sz="0" w:space="0" w:color="auto"/>
                                                                                    <w:bottom w:val="none" w:sz="0" w:space="0" w:color="auto"/>
                                                                                    <w:right w:val="none" w:sz="0" w:space="0" w:color="auto"/>
                                                                                  </w:divBdr>
                                                                                  <w:divsChild>
                                                                                    <w:div w:id="2099133143">
                                                                                      <w:marLeft w:val="0"/>
                                                                                      <w:marRight w:val="0"/>
                                                                                      <w:marTop w:val="0"/>
                                                                                      <w:marBottom w:val="0"/>
                                                                                      <w:divBdr>
                                                                                        <w:top w:val="none" w:sz="0" w:space="0" w:color="auto"/>
                                                                                        <w:left w:val="none" w:sz="0" w:space="0" w:color="auto"/>
                                                                                        <w:bottom w:val="none" w:sz="0" w:space="0" w:color="auto"/>
                                                                                        <w:right w:val="none" w:sz="0" w:space="0" w:color="auto"/>
                                                                                      </w:divBdr>
                                                                                      <w:divsChild>
                                                                                        <w:div w:id="912860133">
                                                                                          <w:marLeft w:val="0"/>
                                                                                          <w:marRight w:val="0"/>
                                                                                          <w:marTop w:val="0"/>
                                                                                          <w:marBottom w:val="0"/>
                                                                                          <w:divBdr>
                                                                                            <w:top w:val="none" w:sz="0" w:space="0" w:color="auto"/>
                                                                                            <w:left w:val="none" w:sz="0" w:space="0" w:color="auto"/>
                                                                                            <w:bottom w:val="none" w:sz="0" w:space="0" w:color="auto"/>
                                                                                            <w:right w:val="none" w:sz="0" w:space="0" w:color="auto"/>
                                                                                          </w:divBdr>
                                                                                          <w:divsChild>
                                                                                            <w:div w:id="1033456925">
                                                                                              <w:marLeft w:val="0"/>
                                                                                              <w:marRight w:val="0"/>
                                                                                              <w:marTop w:val="0"/>
                                                                                              <w:marBottom w:val="0"/>
                                                                                              <w:divBdr>
                                                                                                <w:top w:val="none" w:sz="0" w:space="0" w:color="auto"/>
                                                                                                <w:left w:val="none" w:sz="0" w:space="0" w:color="auto"/>
                                                                                                <w:bottom w:val="none" w:sz="0" w:space="0" w:color="auto"/>
                                                                                                <w:right w:val="none" w:sz="0" w:space="0" w:color="auto"/>
                                                                                              </w:divBdr>
                                                                                              <w:divsChild>
                                                                                                <w:div w:id="1141577683">
                                                                                                  <w:marLeft w:val="0"/>
                                                                                                  <w:marRight w:val="0"/>
                                                                                                  <w:marTop w:val="0"/>
                                                                                                  <w:marBottom w:val="0"/>
                                                                                                  <w:divBdr>
                                                                                                    <w:top w:val="none" w:sz="0" w:space="0" w:color="auto"/>
                                                                                                    <w:left w:val="none" w:sz="0" w:space="0" w:color="auto"/>
                                                                                                    <w:bottom w:val="none" w:sz="0" w:space="0" w:color="auto"/>
                                                                                                    <w:right w:val="none" w:sz="0" w:space="0" w:color="auto"/>
                                                                                                  </w:divBdr>
                                                                                                  <w:divsChild>
                                                                                                    <w:div w:id="1416240641">
                                                                                                      <w:marLeft w:val="0"/>
                                                                                                      <w:marRight w:val="0"/>
                                                                                                      <w:marTop w:val="0"/>
                                                                                                      <w:marBottom w:val="0"/>
                                                                                                      <w:divBdr>
                                                                                                        <w:top w:val="none" w:sz="0" w:space="0" w:color="auto"/>
                                                                                                        <w:left w:val="none" w:sz="0" w:space="0" w:color="auto"/>
                                                                                                        <w:bottom w:val="none" w:sz="0" w:space="0" w:color="auto"/>
                                                                                                        <w:right w:val="none" w:sz="0" w:space="0" w:color="auto"/>
                                                                                                      </w:divBdr>
                                                                                                      <w:divsChild>
                                                                                                        <w:div w:id="738211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846362442">
                                                              <w:marLeft w:val="0"/>
                                                              <w:marRight w:val="0"/>
                                                              <w:marTop w:val="0"/>
                                                              <w:marBottom w:val="0"/>
                                                              <w:divBdr>
                                                                <w:top w:val="none" w:sz="0" w:space="0" w:color="auto"/>
                                                                <w:left w:val="none" w:sz="0" w:space="0" w:color="auto"/>
                                                                <w:bottom w:val="none" w:sz="0" w:space="0" w:color="auto"/>
                                                                <w:right w:val="none" w:sz="0" w:space="0" w:color="auto"/>
                                                              </w:divBdr>
                                                              <w:divsChild>
                                                                <w:div w:id="167253490">
                                                                  <w:marLeft w:val="0"/>
                                                                  <w:marRight w:val="0"/>
                                                                  <w:marTop w:val="0"/>
                                                                  <w:marBottom w:val="0"/>
                                                                  <w:divBdr>
                                                                    <w:top w:val="none" w:sz="0" w:space="0" w:color="auto"/>
                                                                    <w:left w:val="none" w:sz="0" w:space="0" w:color="auto"/>
                                                                    <w:bottom w:val="none" w:sz="0" w:space="0" w:color="auto"/>
                                                                    <w:right w:val="none" w:sz="0" w:space="0" w:color="auto"/>
                                                                  </w:divBdr>
                                                                  <w:divsChild>
                                                                    <w:div w:id="1788624703">
                                                                      <w:marLeft w:val="0"/>
                                                                      <w:marRight w:val="0"/>
                                                                      <w:marTop w:val="0"/>
                                                                      <w:marBottom w:val="0"/>
                                                                      <w:divBdr>
                                                                        <w:top w:val="none" w:sz="0" w:space="0" w:color="auto"/>
                                                                        <w:left w:val="none" w:sz="0" w:space="0" w:color="auto"/>
                                                                        <w:bottom w:val="none" w:sz="0" w:space="0" w:color="auto"/>
                                                                        <w:right w:val="none" w:sz="0" w:space="0" w:color="auto"/>
                                                                      </w:divBdr>
                                                                      <w:divsChild>
                                                                        <w:div w:id="989746348">
                                                                          <w:marLeft w:val="0"/>
                                                                          <w:marRight w:val="0"/>
                                                                          <w:marTop w:val="0"/>
                                                                          <w:marBottom w:val="0"/>
                                                                          <w:divBdr>
                                                                            <w:top w:val="none" w:sz="0" w:space="0" w:color="auto"/>
                                                                            <w:left w:val="none" w:sz="0" w:space="0" w:color="auto"/>
                                                                            <w:bottom w:val="none" w:sz="0" w:space="0" w:color="auto"/>
                                                                            <w:right w:val="none" w:sz="0" w:space="0" w:color="auto"/>
                                                                          </w:divBdr>
                                                                          <w:divsChild>
                                                                            <w:div w:id="1118525273">
                                                                              <w:marLeft w:val="0"/>
                                                                              <w:marRight w:val="0"/>
                                                                              <w:marTop w:val="0"/>
                                                                              <w:marBottom w:val="0"/>
                                                                              <w:divBdr>
                                                                                <w:top w:val="none" w:sz="0" w:space="0" w:color="auto"/>
                                                                                <w:left w:val="none" w:sz="0" w:space="0" w:color="auto"/>
                                                                                <w:bottom w:val="none" w:sz="0" w:space="0" w:color="auto"/>
                                                                                <w:right w:val="none" w:sz="0" w:space="0" w:color="auto"/>
                                                                              </w:divBdr>
                                                                              <w:divsChild>
                                                                                <w:div w:id="1404795921">
                                                                                  <w:marLeft w:val="0"/>
                                                                                  <w:marRight w:val="0"/>
                                                                                  <w:marTop w:val="0"/>
                                                                                  <w:marBottom w:val="0"/>
                                                                                  <w:divBdr>
                                                                                    <w:top w:val="none" w:sz="0" w:space="0" w:color="auto"/>
                                                                                    <w:left w:val="none" w:sz="0" w:space="0" w:color="auto"/>
                                                                                    <w:bottom w:val="none" w:sz="0" w:space="0" w:color="auto"/>
                                                                                    <w:right w:val="none" w:sz="0" w:space="0" w:color="auto"/>
                                                                                  </w:divBdr>
                                                                                  <w:divsChild>
                                                                                    <w:div w:id="1949654616">
                                                                                      <w:marLeft w:val="0"/>
                                                                                      <w:marRight w:val="0"/>
                                                                                      <w:marTop w:val="0"/>
                                                                                      <w:marBottom w:val="0"/>
                                                                                      <w:divBdr>
                                                                                        <w:top w:val="none" w:sz="0" w:space="0" w:color="auto"/>
                                                                                        <w:left w:val="none" w:sz="0" w:space="0" w:color="auto"/>
                                                                                        <w:bottom w:val="none" w:sz="0" w:space="0" w:color="auto"/>
                                                                                        <w:right w:val="none" w:sz="0" w:space="0" w:color="auto"/>
                                                                                      </w:divBdr>
                                                                                      <w:divsChild>
                                                                                        <w:div w:id="2079551470">
                                                                                          <w:marLeft w:val="0"/>
                                                                                          <w:marRight w:val="0"/>
                                                                                          <w:marTop w:val="0"/>
                                                                                          <w:marBottom w:val="0"/>
                                                                                          <w:divBdr>
                                                                                            <w:top w:val="none" w:sz="0" w:space="0" w:color="auto"/>
                                                                                            <w:left w:val="none" w:sz="0" w:space="0" w:color="auto"/>
                                                                                            <w:bottom w:val="none" w:sz="0" w:space="0" w:color="auto"/>
                                                                                            <w:right w:val="none" w:sz="0" w:space="0" w:color="auto"/>
                                                                                          </w:divBdr>
                                                                                          <w:divsChild>
                                                                                            <w:div w:id="1611736482">
                                                                                              <w:marLeft w:val="0"/>
                                                                                              <w:marRight w:val="0"/>
                                                                                              <w:marTop w:val="0"/>
                                                                                              <w:marBottom w:val="0"/>
                                                                                              <w:divBdr>
                                                                                                <w:top w:val="none" w:sz="0" w:space="0" w:color="auto"/>
                                                                                                <w:left w:val="none" w:sz="0" w:space="0" w:color="auto"/>
                                                                                                <w:bottom w:val="none" w:sz="0" w:space="0" w:color="auto"/>
                                                                                                <w:right w:val="none" w:sz="0" w:space="0" w:color="auto"/>
                                                                                              </w:divBdr>
                                                                                              <w:divsChild>
                                                                                                <w:div w:id="101190225">
                                                                                                  <w:marLeft w:val="0"/>
                                                                                                  <w:marRight w:val="0"/>
                                                                                                  <w:marTop w:val="0"/>
                                                                                                  <w:marBottom w:val="0"/>
                                                                                                  <w:divBdr>
                                                                                                    <w:top w:val="none" w:sz="0" w:space="0" w:color="auto"/>
                                                                                                    <w:left w:val="none" w:sz="0" w:space="0" w:color="auto"/>
                                                                                                    <w:bottom w:val="none" w:sz="0" w:space="0" w:color="auto"/>
                                                                                                    <w:right w:val="none" w:sz="0" w:space="0" w:color="auto"/>
                                                                                                  </w:divBdr>
                                                                                                  <w:divsChild>
                                                                                                    <w:div w:id="1112356139">
                                                                                                      <w:marLeft w:val="0"/>
                                                                                                      <w:marRight w:val="0"/>
                                                                                                      <w:marTop w:val="0"/>
                                                                                                      <w:marBottom w:val="0"/>
                                                                                                      <w:divBdr>
                                                                                                        <w:top w:val="none" w:sz="0" w:space="0" w:color="auto"/>
                                                                                                        <w:left w:val="none" w:sz="0" w:space="0" w:color="auto"/>
                                                                                                        <w:bottom w:val="none" w:sz="0" w:space="0" w:color="auto"/>
                                                                                                        <w:right w:val="none" w:sz="0" w:space="0" w:color="auto"/>
                                                                                                      </w:divBdr>
                                                                                                      <w:divsChild>
                                                                                                        <w:div w:id="907232787">
                                                                                                          <w:marLeft w:val="0"/>
                                                                                                          <w:marRight w:val="0"/>
                                                                                                          <w:marTop w:val="0"/>
                                                                                                          <w:marBottom w:val="0"/>
                                                                                                          <w:divBdr>
                                                                                                            <w:top w:val="none" w:sz="0" w:space="0" w:color="auto"/>
                                                                                                            <w:left w:val="none" w:sz="0" w:space="0" w:color="auto"/>
                                                                                                            <w:bottom w:val="none" w:sz="0" w:space="0" w:color="auto"/>
                                                                                                            <w:right w:val="none" w:sz="0" w:space="0" w:color="auto"/>
                                                                                                          </w:divBdr>
                                                                                                          <w:divsChild>
                                                                                                            <w:div w:id="415129730">
                                                                                                              <w:marLeft w:val="0"/>
                                                                                                              <w:marRight w:val="0"/>
                                                                                                              <w:marTop w:val="0"/>
                                                                                                              <w:marBottom w:val="0"/>
                                                                                                              <w:divBdr>
                                                                                                                <w:top w:val="none" w:sz="0" w:space="0" w:color="auto"/>
                                                                                                                <w:left w:val="none" w:sz="0" w:space="0" w:color="auto"/>
                                                                                                                <w:bottom w:val="none" w:sz="0" w:space="0" w:color="auto"/>
                                                                                                                <w:right w:val="none" w:sz="0" w:space="0" w:color="auto"/>
                                                                                                              </w:divBdr>
                                                                                                              <w:divsChild>
                                                                                                                <w:div w:id="7362448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1949703881">
                                                              <w:marLeft w:val="0"/>
                                                              <w:marRight w:val="0"/>
                                                              <w:marTop w:val="0"/>
                                                              <w:marBottom w:val="0"/>
                                                              <w:divBdr>
                                                                <w:top w:val="none" w:sz="0" w:space="0" w:color="auto"/>
                                                                <w:left w:val="none" w:sz="0" w:space="0" w:color="auto"/>
                                                                <w:bottom w:val="none" w:sz="0" w:space="0" w:color="auto"/>
                                                                <w:right w:val="none" w:sz="0" w:space="0" w:color="auto"/>
                                                              </w:divBdr>
                                                              <w:divsChild>
                                                                <w:div w:id="252444724">
                                                                  <w:marLeft w:val="0"/>
                                                                  <w:marRight w:val="0"/>
                                                                  <w:marTop w:val="0"/>
                                                                  <w:marBottom w:val="0"/>
                                                                  <w:divBdr>
                                                                    <w:top w:val="none" w:sz="0" w:space="0" w:color="auto"/>
                                                                    <w:left w:val="none" w:sz="0" w:space="0" w:color="auto"/>
                                                                    <w:bottom w:val="none" w:sz="0" w:space="0" w:color="auto"/>
                                                                    <w:right w:val="none" w:sz="0" w:space="0" w:color="auto"/>
                                                                  </w:divBdr>
                                                                  <w:divsChild>
                                                                    <w:div w:id="1948464166">
                                                                      <w:marLeft w:val="0"/>
                                                                      <w:marRight w:val="0"/>
                                                                      <w:marTop w:val="0"/>
                                                                      <w:marBottom w:val="0"/>
                                                                      <w:divBdr>
                                                                        <w:top w:val="none" w:sz="0" w:space="0" w:color="auto"/>
                                                                        <w:left w:val="none" w:sz="0" w:space="0" w:color="auto"/>
                                                                        <w:bottom w:val="none" w:sz="0" w:space="0" w:color="auto"/>
                                                                        <w:right w:val="none" w:sz="0" w:space="0" w:color="auto"/>
                                                                      </w:divBdr>
                                                                      <w:divsChild>
                                                                        <w:div w:id="1874537566">
                                                                          <w:marLeft w:val="0"/>
                                                                          <w:marRight w:val="0"/>
                                                                          <w:marTop w:val="0"/>
                                                                          <w:marBottom w:val="0"/>
                                                                          <w:divBdr>
                                                                            <w:top w:val="none" w:sz="0" w:space="0" w:color="auto"/>
                                                                            <w:left w:val="none" w:sz="0" w:space="0" w:color="auto"/>
                                                                            <w:bottom w:val="none" w:sz="0" w:space="0" w:color="auto"/>
                                                                            <w:right w:val="none" w:sz="0" w:space="0" w:color="auto"/>
                                                                          </w:divBdr>
                                                                          <w:divsChild>
                                                                            <w:div w:id="829103731">
                                                                              <w:marLeft w:val="0"/>
                                                                              <w:marRight w:val="0"/>
                                                                              <w:marTop w:val="0"/>
                                                                              <w:marBottom w:val="0"/>
                                                                              <w:divBdr>
                                                                                <w:top w:val="none" w:sz="0" w:space="0" w:color="auto"/>
                                                                                <w:left w:val="none" w:sz="0" w:space="0" w:color="auto"/>
                                                                                <w:bottom w:val="none" w:sz="0" w:space="0" w:color="auto"/>
                                                                                <w:right w:val="none" w:sz="0" w:space="0" w:color="auto"/>
                                                                              </w:divBdr>
                                                                              <w:divsChild>
                                                                                <w:div w:id="1104688277">
                                                                                  <w:marLeft w:val="0"/>
                                                                                  <w:marRight w:val="0"/>
                                                                                  <w:marTop w:val="0"/>
                                                                                  <w:marBottom w:val="0"/>
                                                                                  <w:divBdr>
                                                                                    <w:top w:val="none" w:sz="0" w:space="0" w:color="auto"/>
                                                                                    <w:left w:val="none" w:sz="0" w:space="0" w:color="auto"/>
                                                                                    <w:bottom w:val="none" w:sz="0" w:space="0" w:color="auto"/>
                                                                                    <w:right w:val="none" w:sz="0" w:space="0" w:color="auto"/>
                                                                                  </w:divBdr>
                                                                                  <w:divsChild>
                                                                                    <w:div w:id="1645157492">
                                                                                      <w:marLeft w:val="0"/>
                                                                                      <w:marRight w:val="0"/>
                                                                                      <w:marTop w:val="0"/>
                                                                                      <w:marBottom w:val="0"/>
                                                                                      <w:divBdr>
                                                                                        <w:top w:val="none" w:sz="0" w:space="0" w:color="auto"/>
                                                                                        <w:left w:val="none" w:sz="0" w:space="0" w:color="auto"/>
                                                                                        <w:bottom w:val="none" w:sz="0" w:space="0" w:color="auto"/>
                                                                                        <w:right w:val="none" w:sz="0" w:space="0" w:color="auto"/>
                                                                                      </w:divBdr>
                                                                                      <w:divsChild>
                                                                                        <w:div w:id="17858079">
                                                                                          <w:marLeft w:val="0"/>
                                                                                          <w:marRight w:val="0"/>
                                                                                          <w:marTop w:val="0"/>
                                                                                          <w:marBottom w:val="0"/>
                                                                                          <w:divBdr>
                                                                                            <w:top w:val="none" w:sz="0" w:space="0" w:color="auto"/>
                                                                                            <w:left w:val="none" w:sz="0" w:space="0" w:color="auto"/>
                                                                                            <w:bottom w:val="none" w:sz="0" w:space="0" w:color="auto"/>
                                                                                            <w:right w:val="none" w:sz="0" w:space="0" w:color="auto"/>
                                                                                          </w:divBdr>
                                                                                          <w:divsChild>
                                                                                            <w:div w:id="1376544198">
                                                                                              <w:marLeft w:val="0"/>
                                                                                              <w:marRight w:val="0"/>
                                                                                              <w:marTop w:val="0"/>
                                                                                              <w:marBottom w:val="0"/>
                                                                                              <w:divBdr>
                                                                                                <w:top w:val="none" w:sz="0" w:space="0" w:color="auto"/>
                                                                                                <w:left w:val="none" w:sz="0" w:space="0" w:color="auto"/>
                                                                                                <w:bottom w:val="none" w:sz="0" w:space="0" w:color="auto"/>
                                                                                                <w:right w:val="none" w:sz="0" w:space="0" w:color="auto"/>
                                                                                              </w:divBdr>
                                                                                              <w:divsChild>
                                                                                                <w:div w:id="3750540">
                                                                                                  <w:marLeft w:val="0"/>
                                                                                                  <w:marRight w:val="0"/>
                                                                                                  <w:marTop w:val="0"/>
                                                                                                  <w:marBottom w:val="0"/>
                                                                                                  <w:divBdr>
                                                                                                    <w:top w:val="none" w:sz="0" w:space="0" w:color="auto"/>
                                                                                                    <w:left w:val="none" w:sz="0" w:space="0" w:color="auto"/>
                                                                                                    <w:bottom w:val="none" w:sz="0" w:space="0" w:color="auto"/>
                                                                                                    <w:right w:val="none" w:sz="0" w:space="0" w:color="auto"/>
                                                                                                  </w:divBdr>
                                                                                                  <w:divsChild>
                                                                                                    <w:div w:id="2246877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799878962">
                                                  <w:marLeft w:val="0"/>
                                                  <w:marRight w:val="0"/>
                                                  <w:marTop w:val="0"/>
                                                  <w:marBottom w:val="0"/>
                                                  <w:divBdr>
                                                    <w:top w:val="none" w:sz="0" w:space="0" w:color="auto"/>
                                                    <w:left w:val="none" w:sz="0" w:space="0" w:color="auto"/>
                                                    <w:bottom w:val="none" w:sz="0" w:space="0" w:color="auto"/>
                                                    <w:right w:val="none" w:sz="0" w:space="0" w:color="auto"/>
                                                  </w:divBdr>
                                                  <w:divsChild>
                                                    <w:div w:id="43919027">
                                                      <w:marLeft w:val="0"/>
                                                      <w:marRight w:val="0"/>
                                                      <w:marTop w:val="0"/>
                                                      <w:marBottom w:val="0"/>
                                                      <w:divBdr>
                                                        <w:top w:val="none" w:sz="0" w:space="0" w:color="auto"/>
                                                        <w:left w:val="none" w:sz="0" w:space="0" w:color="auto"/>
                                                        <w:bottom w:val="none" w:sz="0" w:space="0" w:color="auto"/>
                                                        <w:right w:val="none" w:sz="0" w:space="0" w:color="auto"/>
                                                      </w:divBdr>
                                                      <w:divsChild>
                                                        <w:div w:id="880167166">
                                                          <w:marLeft w:val="0"/>
                                                          <w:marRight w:val="0"/>
                                                          <w:marTop w:val="0"/>
                                                          <w:marBottom w:val="0"/>
                                                          <w:divBdr>
                                                            <w:top w:val="none" w:sz="0" w:space="0" w:color="auto"/>
                                                            <w:left w:val="none" w:sz="0" w:space="0" w:color="auto"/>
                                                            <w:bottom w:val="none" w:sz="0" w:space="0" w:color="auto"/>
                                                            <w:right w:val="none" w:sz="0" w:space="0" w:color="auto"/>
                                                          </w:divBdr>
                                                          <w:divsChild>
                                                            <w:div w:id="2069261402">
                                                              <w:marLeft w:val="0"/>
                                                              <w:marRight w:val="0"/>
                                                              <w:marTop w:val="0"/>
                                                              <w:marBottom w:val="0"/>
                                                              <w:divBdr>
                                                                <w:top w:val="none" w:sz="0" w:space="0" w:color="auto"/>
                                                                <w:left w:val="none" w:sz="0" w:space="0" w:color="auto"/>
                                                                <w:bottom w:val="none" w:sz="0" w:space="0" w:color="auto"/>
                                                                <w:right w:val="none" w:sz="0" w:space="0" w:color="auto"/>
                                                              </w:divBdr>
                                                              <w:divsChild>
                                                                <w:div w:id="52966708">
                                                                  <w:marLeft w:val="0"/>
                                                                  <w:marRight w:val="0"/>
                                                                  <w:marTop w:val="0"/>
                                                                  <w:marBottom w:val="0"/>
                                                                  <w:divBdr>
                                                                    <w:top w:val="none" w:sz="0" w:space="0" w:color="auto"/>
                                                                    <w:left w:val="none" w:sz="0" w:space="0" w:color="auto"/>
                                                                    <w:bottom w:val="none" w:sz="0" w:space="0" w:color="auto"/>
                                                                    <w:right w:val="none" w:sz="0" w:space="0" w:color="auto"/>
                                                                  </w:divBdr>
                                                                  <w:divsChild>
                                                                    <w:div w:id="1559438016">
                                                                      <w:marLeft w:val="0"/>
                                                                      <w:marRight w:val="0"/>
                                                                      <w:marTop w:val="0"/>
                                                                      <w:marBottom w:val="0"/>
                                                                      <w:divBdr>
                                                                        <w:top w:val="none" w:sz="0" w:space="0" w:color="auto"/>
                                                                        <w:left w:val="none" w:sz="0" w:space="0" w:color="auto"/>
                                                                        <w:bottom w:val="none" w:sz="0" w:space="0" w:color="auto"/>
                                                                        <w:right w:val="none" w:sz="0" w:space="0" w:color="auto"/>
                                                                      </w:divBdr>
                                                                      <w:divsChild>
                                                                        <w:div w:id="121924362">
                                                                          <w:marLeft w:val="0"/>
                                                                          <w:marRight w:val="0"/>
                                                                          <w:marTop w:val="0"/>
                                                                          <w:marBottom w:val="0"/>
                                                                          <w:divBdr>
                                                                            <w:top w:val="none" w:sz="0" w:space="0" w:color="auto"/>
                                                                            <w:left w:val="none" w:sz="0" w:space="0" w:color="auto"/>
                                                                            <w:bottom w:val="none" w:sz="0" w:space="0" w:color="auto"/>
                                                                            <w:right w:val="none" w:sz="0" w:space="0" w:color="auto"/>
                                                                          </w:divBdr>
                                                                          <w:divsChild>
                                                                            <w:div w:id="386104599">
                                                                              <w:marLeft w:val="0"/>
                                                                              <w:marRight w:val="0"/>
                                                                              <w:marTop w:val="0"/>
                                                                              <w:marBottom w:val="0"/>
                                                                              <w:divBdr>
                                                                                <w:top w:val="none" w:sz="0" w:space="0" w:color="auto"/>
                                                                                <w:left w:val="none" w:sz="0" w:space="0" w:color="auto"/>
                                                                                <w:bottom w:val="none" w:sz="0" w:space="0" w:color="auto"/>
                                                                                <w:right w:val="none" w:sz="0" w:space="0" w:color="auto"/>
                                                                              </w:divBdr>
                                                                              <w:divsChild>
                                                                                <w:div w:id="371806882">
                                                                                  <w:marLeft w:val="0"/>
                                                                                  <w:marRight w:val="0"/>
                                                                                  <w:marTop w:val="0"/>
                                                                                  <w:marBottom w:val="0"/>
                                                                                  <w:divBdr>
                                                                                    <w:top w:val="none" w:sz="0" w:space="0" w:color="auto"/>
                                                                                    <w:left w:val="none" w:sz="0" w:space="0" w:color="auto"/>
                                                                                    <w:bottom w:val="none" w:sz="0" w:space="0" w:color="auto"/>
                                                                                    <w:right w:val="none" w:sz="0" w:space="0" w:color="auto"/>
                                                                                  </w:divBdr>
                                                                                  <w:divsChild>
                                                                                    <w:div w:id="360017161">
                                                                                      <w:marLeft w:val="0"/>
                                                                                      <w:marRight w:val="0"/>
                                                                                      <w:marTop w:val="0"/>
                                                                                      <w:marBottom w:val="0"/>
                                                                                      <w:divBdr>
                                                                                        <w:top w:val="none" w:sz="0" w:space="0" w:color="auto"/>
                                                                                        <w:left w:val="none" w:sz="0" w:space="0" w:color="auto"/>
                                                                                        <w:bottom w:val="none" w:sz="0" w:space="0" w:color="auto"/>
                                                                                        <w:right w:val="none" w:sz="0" w:space="0" w:color="auto"/>
                                                                                      </w:divBdr>
                                                                                      <w:divsChild>
                                                                                        <w:div w:id="14123867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endnotes" Target="endnotes.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numbering" Target="numbering.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footer" Target="footer3.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styles" Target="styles.xml"/><Relationship Id="rId118" Type="http://schemas.openxmlformats.org/officeDocument/2006/relationships/header" Target="head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124" Type="http://schemas.openxmlformats.org/officeDocument/2006/relationships/fontTable" Target="fontTable.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settings" Target="settings.xml"/><Relationship Id="rId119" Type="http://schemas.openxmlformats.org/officeDocument/2006/relationships/header" Target="head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footer" Target="footer1.xml"/><Relationship Id="rId125" Type="http://schemas.openxmlformats.org/officeDocument/2006/relationships/theme" Target="theme/theme1.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customXml" Target="../customXml/item109.xml"/><Relationship Id="rId115" Type="http://schemas.openxmlformats.org/officeDocument/2006/relationships/webSettings" Target="webSetting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2.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footnotes" Target="footnotes.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customXml" Target="../customXml/item110.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customXml" Target="../customXml/item8.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item1.xml>��
</file>

<file path=customXml/item2.xml>��
</file>

<file path=customXml/item3.xml>��
</file>

<file path=customXml/item4.xml>�� 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 
</file>

<file path=customXml/item24.xml>��
</file>

<file path=customXml/item25.xml>��  
</file>

<file path=customXml/item26.xml>��
</file>

<file path=customXml/item27.xml>��
</file>

<file path=customXml/item28.xml>��
</file>

<file path=customXml/item29.xml>��
</file>

<file path=customXml/item30.xml>��
</file>

<file path=customXml/item31.xml><?xml version="1.0" encoding="utf-8"?>
<b:Sources xmlns:b="http://schemas.openxmlformats.org/officeDocument/2006/bibliography" xmlns="http://schemas.openxmlformats.org/officeDocument/2006/bibliography" SelectedStyle="\APASixthEditionOfficeOnline.xsl" StyleName="APA" Version="6"/>
</file>

<file path=customXml/item32.xml>��
</file>

<file path=customXml/item33.xml>��
</file>

<file path=customXml/item34.xml>��
</file>

<file path=customXml/item35.xml>��
</file>

<file path=customXml/item36.xml>��
</file>

<file path=customXml/item37.xml>��
</file>

<file path=customXml/item38.xml>��  
</file>

<file path=customXml/item39.xml>��
</file>

<file path=customXml/item40.xml>��
</file>

<file path=customXml/item41.xml>��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file>

<file path=customXml/item57.xml>�� 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 
</file>

<file path=customXml/item81.xml>��
</file>

<file path=customXml/item82.xml>��
</file>

<file path=customXml/item83.xml>��
</file>

<file path=customXml/item84.xml>��
</file>

<file path=customXml/item85.xml>�� 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 
</file>

<file path=customXml/item105.xml>��
</file>

<file path=customXml/item106.xml>��
</file>

<file path=customXml/item107.xml>��
</file>

<file path=customXml/item108.xml>��
</file>

<file path=customXml/item109.xml>��
</file>

<file path=customXml/item110.xml>��
</file>

<file path=customXml/itemProps1.xml><?xml version="1.0" encoding="utf-8"?>
<ds:datastoreItem xmlns:ds="http://schemas.openxmlformats.org/officeDocument/2006/customXml" ds:itemID="{CCA4DB48-137B-4752-AADD-9D626486F569}">
  <ds:schemaRefs>
    <ds:schemaRef ds:uri="http://www.w3.org/2001/XMLSchema"/>
  </ds:schemaRefs>
</ds:datastoreItem>
</file>

<file path=customXml/itemProps2.xml><?xml version="1.0" encoding="utf-8"?>
<ds:datastoreItem xmlns:ds="http://schemas.openxmlformats.org/officeDocument/2006/customXml" ds:itemID="{53EA80D2-3F6B-4E40-85FE-4BCAFB285557}">
  <ds:schemaRefs>
    <ds:schemaRef ds:uri="http://www.w3.org/2001/XMLSchema"/>
  </ds:schemaRefs>
</ds:datastoreItem>
</file>

<file path=customXml/itemProps3.xml><?xml version="1.0" encoding="utf-8"?>
<ds:datastoreItem xmlns:ds="http://schemas.openxmlformats.org/officeDocument/2006/customXml" ds:itemID="{B9224425-B811-4504-B053-2F1F04F06ABD}">
  <ds:schemaRefs>
    <ds:schemaRef ds:uri="http://www.w3.org/2001/XMLSchema"/>
  </ds:schemaRefs>
</ds:datastoreItem>
</file>

<file path=customXml/itemProps4.xml><?xml version="1.0" encoding="utf-8"?>
<ds:datastoreItem xmlns:ds="http://schemas.openxmlformats.org/officeDocument/2006/customXml" ds:itemID="{D15AF51B-2E1D-4932-AA35-39FF26654A70}">
  <ds:schemaRefs>
    <ds:schemaRef ds:uri="http://www.w3.org/2001/XMLSchema"/>
  </ds:schemaRefs>
</ds:datastoreItem>
</file>

<file path=customXml/itemProps5.xml><?xml version="1.0" encoding="utf-8"?>
<ds:datastoreItem xmlns:ds="http://schemas.openxmlformats.org/officeDocument/2006/customXml" ds:itemID="{46D4056C-BF2B-4BF2-9DB6-3C243F455B16}">
  <ds:schemaRefs>
    <ds:schemaRef ds:uri="http://www.w3.org/2001/XMLSchema"/>
  </ds:schemaRefs>
</ds:datastoreItem>
</file>

<file path=customXml/itemProps6.xml><?xml version="1.0" encoding="utf-8"?>
<ds:datastoreItem xmlns:ds="http://schemas.openxmlformats.org/officeDocument/2006/customXml" ds:itemID="{8F026497-D478-47AB-9E09-FFF310C04F81}">
  <ds:schemaRefs>
    <ds:schemaRef ds:uri="http://www.w3.org/2001/XMLSchema"/>
  </ds:schemaRefs>
</ds:datastoreItem>
</file>

<file path=customXml/itemProps7.xml><?xml version="1.0" encoding="utf-8"?>
<ds:datastoreItem xmlns:ds="http://schemas.openxmlformats.org/officeDocument/2006/customXml" ds:itemID="{AA9000FD-F8AC-4EC7-9C9F-B46590621B3B}">
  <ds:schemaRefs>
    <ds:schemaRef ds:uri="http://www.w3.org/2001/XMLSchema"/>
  </ds:schemaRefs>
</ds:datastoreItem>
</file>

<file path=customXml/itemProps8.xml><?xml version="1.0" encoding="utf-8"?>
<ds:datastoreItem xmlns:ds="http://schemas.openxmlformats.org/officeDocument/2006/customXml" ds:itemID="{FF1AB9BC-6C1F-4864-8A8F-E0B70CBEEE0D}">
  <ds:schemaRefs>
    <ds:schemaRef ds:uri="http://www.w3.org/2001/XMLSchema"/>
  </ds:schemaRefs>
</ds:datastoreItem>
</file>

<file path=customXml/itemProps9.xml><?xml version="1.0" encoding="utf-8"?>
<ds:datastoreItem xmlns:ds="http://schemas.openxmlformats.org/officeDocument/2006/customXml" ds:itemID="{F1BFB273-1FCA-44E1-BF44-A303E4B012D7}">
  <ds:schemaRefs>
    <ds:schemaRef ds:uri="http://www.w3.org/2001/XMLSchema"/>
  </ds:schemaRefs>
</ds:datastoreItem>
</file>

<file path=customXml/itemProps10.xml><?xml version="1.0" encoding="utf-8"?>
<ds:datastoreItem xmlns:ds="http://schemas.openxmlformats.org/officeDocument/2006/customXml" ds:itemID="{522552C4-416F-49C6-AB8F-E9C2837EC415}">
  <ds:schemaRefs>
    <ds:schemaRef ds:uri="http://www.w3.org/2001/XMLSchema"/>
  </ds:schemaRefs>
</ds:datastoreItem>
</file>

<file path=customXml/itemProps11.xml><?xml version="1.0" encoding="utf-8"?>
<ds:datastoreItem xmlns:ds="http://schemas.openxmlformats.org/officeDocument/2006/customXml" ds:itemID="{7C8042CD-5510-4DEC-997D-B4391DBFA4F5}">
  <ds:schemaRefs>
    <ds:schemaRef ds:uri="http://www.w3.org/2001/XMLSchema"/>
  </ds:schemaRefs>
</ds:datastoreItem>
</file>

<file path=customXml/itemProps12.xml><?xml version="1.0" encoding="utf-8"?>
<ds:datastoreItem xmlns:ds="http://schemas.openxmlformats.org/officeDocument/2006/customXml" ds:itemID="{1D89D770-FAD5-4A64-8ACC-D75BBD490E66}">
  <ds:schemaRefs>
    <ds:schemaRef ds:uri="http://www.w3.org/2001/XMLSchema"/>
  </ds:schemaRefs>
</ds:datastoreItem>
</file>

<file path=customXml/itemProps13.xml><?xml version="1.0" encoding="utf-8"?>
<ds:datastoreItem xmlns:ds="http://schemas.openxmlformats.org/officeDocument/2006/customXml" ds:itemID="{59D11E45-F6F7-4E8E-B4AF-0C0EB570647C}">
  <ds:schemaRefs>
    <ds:schemaRef ds:uri="http://www.w3.org/2001/XMLSchema"/>
  </ds:schemaRefs>
</ds:datastoreItem>
</file>

<file path=customXml/itemProps14.xml><?xml version="1.0" encoding="utf-8"?>
<ds:datastoreItem xmlns:ds="http://schemas.openxmlformats.org/officeDocument/2006/customXml" ds:itemID="{617770FC-0F5C-4952-B1E9-66E79658FEEA}">
  <ds:schemaRefs>
    <ds:schemaRef ds:uri="http://www.w3.org/2001/XMLSchema"/>
  </ds:schemaRefs>
</ds:datastoreItem>
</file>

<file path=customXml/itemProps15.xml><?xml version="1.0" encoding="utf-8"?>
<ds:datastoreItem xmlns:ds="http://schemas.openxmlformats.org/officeDocument/2006/customXml" ds:itemID="{D9094C0F-8005-476F-B332-A260B8183033}">
  <ds:schemaRefs>
    <ds:schemaRef ds:uri="http://www.w3.org/2001/XMLSchema"/>
  </ds:schemaRefs>
</ds:datastoreItem>
</file>

<file path=customXml/itemProps16.xml><?xml version="1.0" encoding="utf-8"?>
<ds:datastoreItem xmlns:ds="http://schemas.openxmlformats.org/officeDocument/2006/customXml" ds:itemID="{0D062798-916C-4D27-AC36-BD127816B6A3}">
  <ds:schemaRefs>
    <ds:schemaRef ds:uri="http://www.w3.org/2001/XMLSchema"/>
  </ds:schemaRefs>
</ds:datastoreItem>
</file>

<file path=customXml/itemProps17.xml><?xml version="1.0" encoding="utf-8"?>
<ds:datastoreItem xmlns:ds="http://schemas.openxmlformats.org/officeDocument/2006/customXml" ds:itemID="{8C082E0F-912C-49B0-8DD2-823E566563CA}">
  <ds:schemaRefs>
    <ds:schemaRef ds:uri="http://www.w3.org/2001/XMLSchema"/>
  </ds:schemaRefs>
</ds:datastoreItem>
</file>

<file path=customXml/itemProps18.xml><?xml version="1.0" encoding="utf-8"?>
<ds:datastoreItem xmlns:ds="http://schemas.openxmlformats.org/officeDocument/2006/customXml" ds:itemID="{865DCAEE-82D4-44B7-B4A0-636F631E426C}">
  <ds:schemaRefs>
    <ds:schemaRef ds:uri="http://www.w3.org/2001/XMLSchema"/>
  </ds:schemaRefs>
</ds:datastoreItem>
</file>

<file path=customXml/itemProps19.xml><?xml version="1.0" encoding="utf-8"?>
<ds:datastoreItem xmlns:ds="http://schemas.openxmlformats.org/officeDocument/2006/customXml" ds:itemID="{46573285-7626-428A-BB83-88B8129FD885}">
  <ds:schemaRefs>
    <ds:schemaRef ds:uri="http://www.w3.org/2001/XMLSchema"/>
  </ds:schemaRefs>
</ds:datastoreItem>
</file>

<file path=customXml/itemProps20.xml><?xml version="1.0" encoding="utf-8"?>
<ds:datastoreItem xmlns:ds="http://schemas.openxmlformats.org/officeDocument/2006/customXml" ds:itemID="{E946149C-A3E1-4F7B-9F95-948B7E7DAFFD}">
  <ds:schemaRefs>
    <ds:schemaRef ds:uri="http://www.w3.org/2001/XMLSchema"/>
  </ds:schemaRefs>
</ds:datastoreItem>
</file>

<file path=customXml/itemProps21.xml><?xml version="1.0" encoding="utf-8"?>
<ds:datastoreItem xmlns:ds="http://schemas.openxmlformats.org/officeDocument/2006/customXml" ds:itemID="{FFBAD853-B52A-4E8B-93CD-938F5F9C443F}">
  <ds:schemaRefs>
    <ds:schemaRef ds:uri="http://www.w3.org/2001/XMLSchema"/>
  </ds:schemaRefs>
</ds:datastoreItem>
</file>

<file path=customXml/itemProps22.xml><?xml version="1.0" encoding="utf-8"?>
<ds:datastoreItem xmlns:ds="http://schemas.openxmlformats.org/officeDocument/2006/customXml" ds:itemID="{24FE4915-A45C-4DF3-8281-D3881628FE19}">
  <ds:schemaRefs>
    <ds:schemaRef ds:uri="http://www.w3.org/2001/XMLSchema"/>
  </ds:schemaRefs>
</ds:datastoreItem>
</file>

<file path=customXml/itemProps23.xml><?xml version="1.0" encoding="utf-8"?>
<ds:datastoreItem xmlns:ds="http://schemas.openxmlformats.org/officeDocument/2006/customXml" ds:itemID="{183CC98E-D9F7-4503-AED5-14B56B609D14}">
  <ds:schemaRefs>
    <ds:schemaRef ds:uri="http://www.w3.org/2001/XMLSchema"/>
  </ds:schemaRefs>
</ds:datastoreItem>
</file>

<file path=customXml/itemProps24.xml><?xml version="1.0" encoding="utf-8"?>
<ds:datastoreItem xmlns:ds="http://schemas.openxmlformats.org/officeDocument/2006/customXml" ds:itemID="{35C47708-A689-4173-833B-46251A8E4103}">
  <ds:schemaRefs>
    <ds:schemaRef ds:uri="http://www.w3.org/2001/XMLSchema"/>
  </ds:schemaRefs>
</ds:datastoreItem>
</file>

<file path=customXml/itemProps25.xml><?xml version="1.0" encoding="utf-8"?>
<ds:datastoreItem xmlns:ds="http://schemas.openxmlformats.org/officeDocument/2006/customXml" ds:itemID="{78E8FFAB-6959-4E01-A64A-2D95EBB2182B}">
  <ds:schemaRefs>
    <ds:schemaRef ds:uri="http://www.w3.org/2001/XMLSchema"/>
  </ds:schemaRefs>
</ds:datastoreItem>
</file>

<file path=customXml/itemProps26.xml><?xml version="1.0" encoding="utf-8"?>
<ds:datastoreItem xmlns:ds="http://schemas.openxmlformats.org/officeDocument/2006/customXml" ds:itemID="{441342E1-2648-40C6-9732-A522C107C544}">
  <ds:schemaRefs>
    <ds:schemaRef ds:uri="http://www.w3.org/2001/XMLSchema"/>
  </ds:schemaRefs>
</ds:datastoreItem>
</file>

<file path=customXml/itemProps27.xml><?xml version="1.0" encoding="utf-8"?>
<ds:datastoreItem xmlns:ds="http://schemas.openxmlformats.org/officeDocument/2006/customXml" ds:itemID="{E255FC9B-21D9-4AAB-A8EE-CA2D955D6B7C}">
  <ds:schemaRefs>
    <ds:schemaRef ds:uri="http://www.w3.org/2001/XMLSchema"/>
  </ds:schemaRefs>
</ds:datastoreItem>
</file>

<file path=customXml/itemProps28.xml><?xml version="1.0" encoding="utf-8"?>
<ds:datastoreItem xmlns:ds="http://schemas.openxmlformats.org/officeDocument/2006/customXml" ds:itemID="{407755B2-F1D2-4E28-9D95-867A4E5F6E87}">
  <ds:schemaRefs>
    <ds:schemaRef ds:uri="http://www.w3.org/2001/XMLSchema"/>
  </ds:schemaRefs>
</ds:datastoreItem>
</file>

<file path=customXml/itemProps29.xml><?xml version="1.0" encoding="utf-8"?>
<ds:datastoreItem xmlns:ds="http://schemas.openxmlformats.org/officeDocument/2006/customXml" ds:itemID="{FAED286D-EB50-46D9-8C1C-41ACF803D3C1}">
  <ds:schemaRefs>
    <ds:schemaRef ds:uri="http://www.w3.org/2001/XMLSchema"/>
  </ds:schemaRefs>
</ds:datastoreItem>
</file>

<file path=customXml/itemProps30.xml><?xml version="1.0" encoding="utf-8"?>
<ds:datastoreItem xmlns:ds="http://schemas.openxmlformats.org/officeDocument/2006/customXml" ds:itemID="{AB1F0F41-B0F9-4829-9EB1-CE4997891D86}">
  <ds:schemaRefs>
    <ds:schemaRef ds:uri="http://www.w3.org/2001/XMLSchema"/>
  </ds:schemaRefs>
</ds:datastoreItem>
</file>

<file path=customXml/itemProps31.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32.xml><?xml version="1.0" encoding="utf-8"?>
<ds:datastoreItem xmlns:ds="http://schemas.openxmlformats.org/officeDocument/2006/customXml" ds:itemID="{446C853C-3E42-47BF-8EFE-D315E786A382}">
  <ds:schemaRefs>
    <ds:schemaRef ds:uri="http://www.w3.org/2001/XMLSchema"/>
  </ds:schemaRefs>
</ds:datastoreItem>
</file>

<file path=customXml/itemProps33.xml><?xml version="1.0" encoding="utf-8"?>
<ds:datastoreItem xmlns:ds="http://schemas.openxmlformats.org/officeDocument/2006/customXml" ds:itemID="{A65BD5C6-A5B0-475C-8BD9-781AC7C1A78E}">
  <ds:schemaRefs>
    <ds:schemaRef ds:uri="http://www.w3.org/2001/XMLSchema"/>
  </ds:schemaRefs>
</ds:datastoreItem>
</file>

<file path=customXml/itemProps34.xml><?xml version="1.0" encoding="utf-8"?>
<ds:datastoreItem xmlns:ds="http://schemas.openxmlformats.org/officeDocument/2006/customXml" ds:itemID="{4ADCE36E-0D7A-497B-9C75-95DA0402792E}">
  <ds:schemaRefs>
    <ds:schemaRef ds:uri="http://www.w3.org/2001/XMLSchema"/>
  </ds:schemaRefs>
</ds:datastoreItem>
</file>

<file path=customXml/itemProps35.xml><?xml version="1.0" encoding="utf-8"?>
<ds:datastoreItem xmlns:ds="http://schemas.openxmlformats.org/officeDocument/2006/customXml" ds:itemID="{5D02BEB2-B9E5-4A14-9F16-21BC12336736}">
  <ds:schemaRefs>
    <ds:schemaRef ds:uri="http://www.w3.org/2001/XMLSchema"/>
  </ds:schemaRefs>
</ds:datastoreItem>
</file>

<file path=customXml/itemProps36.xml><?xml version="1.0" encoding="utf-8"?>
<ds:datastoreItem xmlns:ds="http://schemas.openxmlformats.org/officeDocument/2006/customXml" ds:itemID="{EE7AB0B4-0D54-41CE-9835-880C04D17A3C}">
  <ds:schemaRefs>
    <ds:schemaRef ds:uri="http://www.w3.org/2001/XMLSchema"/>
  </ds:schemaRefs>
</ds:datastoreItem>
</file>

<file path=customXml/itemProps37.xml><?xml version="1.0" encoding="utf-8"?>
<ds:datastoreItem xmlns:ds="http://schemas.openxmlformats.org/officeDocument/2006/customXml" ds:itemID="{9648C334-E943-41F3-BD87-6DDBBEFB2CC3}">
  <ds:schemaRefs>
    <ds:schemaRef ds:uri="http://www.w3.org/2001/XMLSchema"/>
  </ds:schemaRefs>
</ds:datastoreItem>
</file>

<file path=customXml/itemProps38.xml><?xml version="1.0" encoding="utf-8"?>
<ds:datastoreItem xmlns:ds="http://schemas.openxmlformats.org/officeDocument/2006/customXml" ds:itemID="{D428E94E-BEBD-4956-958C-253B4468D5EA}">
  <ds:schemaRefs>
    <ds:schemaRef ds:uri="http://www.w3.org/2001/XMLSchema"/>
  </ds:schemaRefs>
</ds:datastoreItem>
</file>

<file path=customXml/itemProps39.xml><?xml version="1.0" encoding="utf-8"?>
<ds:datastoreItem xmlns:ds="http://schemas.openxmlformats.org/officeDocument/2006/customXml" ds:itemID="{FBC2EFA0-F9C7-4A52-A2D0-49C31AE19DA5}">
  <ds:schemaRefs>
    <ds:schemaRef ds:uri="http://www.w3.org/2001/XMLSchema"/>
  </ds:schemaRefs>
</ds:datastoreItem>
</file>

<file path=customXml/itemProps40.xml><?xml version="1.0" encoding="utf-8"?>
<ds:datastoreItem xmlns:ds="http://schemas.openxmlformats.org/officeDocument/2006/customXml" ds:itemID="{F9A160A4-B6BD-432D-A8BF-911FED6564D3}">
  <ds:schemaRefs>
    <ds:schemaRef ds:uri="http://www.w3.org/2001/XMLSchema"/>
  </ds:schemaRefs>
</ds:datastoreItem>
</file>

<file path=customXml/itemProps41.xml><?xml version="1.0" encoding="utf-8"?>
<ds:datastoreItem xmlns:ds="http://schemas.openxmlformats.org/officeDocument/2006/customXml" ds:itemID="{35D59C34-4747-4744-A2FA-270073118EA3}">
  <ds:schemaRefs>
    <ds:schemaRef ds:uri="http://www.w3.org/2001/XMLSchema"/>
  </ds:schemaRefs>
</ds:datastoreItem>
</file>

<file path=customXml/itemProps42.xml><?xml version="1.0" encoding="utf-8"?>
<ds:datastoreItem xmlns:ds="http://schemas.openxmlformats.org/officeDocument/2006/customXml" ds:itemID="{ABBB3CB0-AD75-45F0-85C1-6FEDB14E5F3F}">
  <ds:schemaRefs>
    <ds:schemaRef ds:uri="http://www.w3.org/2001/XMLSchema"/>
  </ds:schemaRefs>
</ds:datastoreItem>
</file>

<file path=customXml/itemProps43.xml><?xml version="1.0" encoding="utf-8"?>
<ds:datastoreItem xmlns:ds="http://schemas.openxmlformats.org/officeDocument/2006/customXml" ds:itemID="{354E612B-E842-4F79-B2D8-103AFBF32B75}">
  <ds:schemaRefs>
    <ds:schemaRef ds:uri="http://www.w3.org/2001/XMLSchema"/>
  </ds:schemaRefs>
</ds:datastoreItem>
</file>

<file path=customXml/itemProps44.xml><?xml version="1.0" encoding="utf-8"?>
<ds:datastoreItem xmlns:ds="http://schemas.openxmlformats.org/officeDocument/2006/customXml" ds:itemID="{F07EC390-AB75-464E-AC67-682A75D6BC24}">
  <ds:schemaRefs>
    <ds:schemaRef ds:uri="http://www.w3.org/2001/XMLSchema"/>
  </ds:schemaRefs>
</ds:datastoreItem>
</file>

<file path=customXml/itemProps45.xml><?xml version="1.0" encoding="utf-8"?>
<ds:datastoreItem xmlns:ds="http://schemas.openxmlformats.org/officeDocument/2006/customXml" ds:itemID="{A6AD1E3D-627B-4E56-9080-12D225F847B3}">
  <ds:schemaRefs>
    <ds:schemaRef ds:uri="http://www.w3.org/2001/XMLSchema"/>
  </ds:schemaRefs>
</ds:datastoreItem>
</file>

<file path=customXml/itemProps46.xml><?xml version="1.0" encoding="utf-8"?>
<ds:datastoreItem xmlns:ds="http://schemas.openxmlformats.org/officeDocument/2006/customXml" ds:itemID="{FC42852C-46B9-41A6-A74C-87BC0AC4D03A}">
  <ds:schemaRefs>
    <ds:schemaRef ds:uri="http://www.w3.org/2001/XMLSchema"/>
  </ds:schemaRefs>
</ds:datastoreItem>
</file>

<file path=customXml/itemProps47.xml><?xml version="1.0" encoding="utf-8"?>
<ds:datastoreItem xmlns:ds="http://schemas.openxmlformats.org/officeDocument/2006/customXml" ds:itemID="{8E00194F-6E02-448E-A4DC-651C0EBE4ADE}">
  <ds:schemaRefs>
    <ds:schemaRef ds:uri="http://www.w3.org/2001/XMLSchema"/>
  </ds:schemaRefs>
</ds:datastoreItem>
</file>

<file path=customXml/itemProps48.xml><?xml version="1.0" encoding="utf-8"?>
<ds:datastoreItem xmlns:ds="http://schemas.openxmlformats.org/officeDocument/2006/customXml" ds:itemID="{8A3A8449-CC92-47D1-986D-0096E113D871}">
  <ds:schemaRefs>
    <ds:schemaRef ds:uri="http://www.w3.org/2001/XMLSchema"/>
  </ds:schemaRefs>
</ds:datastoreItem>
</file>

<file path=customXml/itemProps49.xml><?xml version="1.0" encoding="utf-8"?>
<ds:datastoreItem xmlns:ds="http://schemas.openxmlformats.org/officeDocument/2006/customXml" ds:itemID="{759AA7C1-518C-459E-BB30-158080B99325}">
  <ds:schemaRefs>
    <ds:schemaRef ds:uri="http://www.w3.org/2001/XMLSchema"/>
  </ds:schemaRefs>
</ds:datastoreItem>
</file>

<file path=customXml/itemProps50.xml><?xml version="1.0" encoding="utf-8"?>
<ds:datastoreItem xmlns:ds="http://schemas.openxmlformats.org/officeDocument/2006/customXml" ds:itemID="{D00CCF03-1E84-448E-BF5B-0FFF59BE5234}">
  <ds:schemaRefs>
    <ds:schemaRef ds:uri="http://www.w3.org/2001/XMLSchema"/>
  </ds:schemaRefs>
</ds:datastoreItem>
</file>

<file path=customXml/itemProps51.xml><?xml version="1.0" encoding="utf-8"?>
<ds:datastoreItem xmlns:ds="http://schemas.openxmlformats.org/officeDocument/2006/customXml" ds:itemID="{E1FD7872-C24B-4BA0-A446-EC47CD0B8EC6}">
  <ds:schemaRefs>
    <ds:schemaRef ds:uri="http://www.w3.org/2001/XMLSchema"/>
  </ds:schemaRefs>
</ds:datastoreItem>
</file>

<file path=customXml/itemProps52.xml><?xml version="1.0" encoding="utf-8"?>
<ds:datastoreItem xmlns:ds="http://schemas.openxmlformats.org/officeDocument/2006/customXml" ds:itemID="{53F66D83-0675-4BFF-AABC-C4E726D28B1D}">
  <ds:schemaRefs>
    <ds:schemaRef ds:uri="http://www.w3.org/2001/XMLSchema"/>
  </ds:schemaRefs>
</ds:datastoreItem>
</file>

<file path=customXml/itemProps53.xml><?xml version="1.0" encoding="utf-8"?>
<ds:datastoreItem xmlns:ds="http://schemas.openxmlformats.org/officeDocument/2006/customXml" ds:itemID="{DDE68763-61E4-4364-8450-619E1B7613D0}">
  <ds:schemaRefs>
    <ds:schemaRef ds:uri="http://www.w3.org/2001/XMLSchema"/>
  </ds:schemaRefs>
</ds:datastoreItem>
</file>

<file path=customXml/itemProps54.xml><?xml version="1.0" encoding="utf-8"?>
<ds:datastoreItem xmlns:ds="http://schemas.openxmlformats.org/officeDocument/2006/customXml" ds:itemID="{4674FBF8-FE5A-4BE1-AD80-04CD0713C1C8}">
  <ds:schemaRefs>
    <ds:schemaRef ds:uri="http://www.w3.org/2001/XMLSchema"/>
  </ds:schemaRefs>
</ds:datastoreItem>
</file>

<file path=customXml/itemProps55.xml><?xml version="1.0" encoding="utf-8"?>
<ds:datastoreItem xmlns:ds="http://schemas.openxmlformats.org/officeDocument/2006/customXml" ds:itemID="{BE6BD777-793B-43E2-B76A-3F9808450E7C}">
  <ds:schemaRefs>
    <ds:schemaRef ds:uri="http://www.w3.org/2001/XMLSchema"/>
  </ds:schemaRefs>
</ds:datastoreItem>
</file>

<file path=customXml/itemProps56.xml><?xml version="1.0" encoding="utf-8"?>
<ds:datastoreItem xmlns:ds="http://schemas.openxmlformats.org/officeDocument/2006/customXml" ds:itemID="{A1ECC73E-A3AC-4011-9F03-280A69B278B6}">
  <ds:schemaRefs>
    <ds:schemaRef ds:uri="http://www.w3.org/2001/XMLSchema"/>
  </ds:schemaRefs>
</ds:datastoreItem>
</file>

<file path=customXml/itemProps57.xml><?xml version="1.0" encoding="utf-8"?>
<ds:datastoreItem xmlns:ds="http://schemas.openxmlformats.org/officeDocument/2006/customXml" ds:itemID="{F859ADFC-88FC-4093-ADF8-D1E69E3EA43B}">
  <ds:schemaRefs>
    <ds:schemaRef ds:uri="http://www.w3.org/2001/XMLSchema"/>
  </ds:schemaRefs>
</ds:datastoreItem>
</file>

<file path=customXml/itemProps58.xml><?xml version="1.0" encoding="utf-8"?>
<ds:datastoreItem xmlns:ds="http://schemas.openxmlformats.org/officeDocument/2006/customXml" ds:itemID="{12F34FE9-9AA4-4FD2-98F9-26DD61AA1282}">
  <ds:schemaRefs>
    <ds:schemaRef ds:uri="http://www.w3.org/2001/XMLSchema"/>
  </ds:schemaRefs>
</ds:datastoreItem>
</file>

<file path=customXml/itemProps59.xml><?xml version="1.0" encoding="utf-8"?>
<ds:datastoreItem xmlns:ds="http://schemas.openxmlformats.org/officeDocument/2006/customXml" ds:itemID="{FD27DF2A-8D22-4DE2-AF52-F1E6BB690CC7}">
  <ds:schemaRefs>
    <ds:schemaRef ds:uri="http://www.w3.org/2001/XMLSchema"/>
  </ds:schemaRefs>
</ds:datastoreItem>
</file>

<file path=customXml/itemProps60.xml><?xml version="1.0" encoding="utf-8"?>
<ds:datastoreItem xmlns:ds="http://schemas.openxmlformats.org/officeDocument/2006/customXml" ds:itemID="{CAC30E76-2F73-4845-88F8-1E46EECE608A}">
  <ds:schemaRefs>
    <ds:schemaRef ds:uri="http://www.w3.org/2001/XMLSchema"/>
  </ds:schemaRefs>
</ds:datastoreItem>
</file>

<file path=customXml/itemProps61.xml><?xml version="1.0" encoding="utf-8"?>
<ds:datastoreItem xmlns:ds="http://schemas.openxmlformats.org/officeDocument/2006/customXml" ds:itemID="{4A6B7C21-24B7-40C0-81A3-99D409356ABB}">
  <ds:schemaRefs>
    <ds:schemaRef ds:uri="http://www.w3.org/2001/XMLSchema"/>
  </ds:schemaRefs>
</ds:datastoreItem>
</file>

<file path=customXml/itemProps62.xml><?xml version="1.0" encoding="utf-8"?>
<ds:datastoreItem xmlns:ds="http://schemas.openxmlformats.org/officeDocument/2006/customXml" ds:itemID="{90389144-7F5E-4427-AC07-DB7E62DB9DC7}">
  <ds:schemaRefs>
    <ds:schemaRef ds:uri="http://www.w3.org/2001/XMLSchema"/>
  </ds:schemaRefs>
</ds:datastoreItem>
</file>

<file path=customXml/itemProps63.xml><?xml version="1.0" encoding="utf-8"?>
<ds:datastoreItem xmlns:ds="http://schemas.openxmlformats.org/officeDocument/2006/customXml" ds:itemID="{70480A13-64EC-460E-B819-1A0F3B515541}">
  <ds:schemaRefs>
    <ds:schemaRef ds:uri="http://www.w3.org/2001/XMLSchema"/>
  </ds:schemaRefs>
</ds:datastoreItem>
</file>

<file path=customXml/itemProps64.xml><?xml version="1.0" encoding="utf-8"?>
<ds:datastoreItem xmlns:ds="http://schemas.openxmlformats.org/officeDocument/2006/customXml" ds:itemID="{6E4FBADF-5E92-4F02-8B41-839EA4C134C0}">
  <ds:schemaRefs>
    <ds:schemaRef ds:uri="http://www.w3.org/2001/XMLSchema"/>
  </ds:schemaRefs>
</ds:datastoreItem>
</file>

<file path=customXml/itemProps65.xml><?xml version="1.0" encoding="utf-8"?>
<ds:datastoreItem xmlns:ds="http://schemas.openxmlformats.org/officeDocument/2006/customXml" ds:itemID="{52367ED0-1765-4F9E-B719-4CEA9282321B}">
  <ds:schemaRefs>
    <ds:schemaRef ds:uri="http://www.w3.org/2001/XMLSchema"/>
  </ds:schemaRefs>
</ds:datastoreItem>
</file>

<file path=customXml/itemProps66.xml><?xml version="1.0" encoding="utf-8"?>
<ds:datastoreItem xmlns:ds="http://schemas.openxmlformats.org/officeDocument/2006/customXml" ds:itemID="{9289E074-5DAC-461A-B1B5-31FF3225929E}">
  <ds:schemaRefs>
    <ds:schemaRef ds:uri="http://www.w3.org/2001/XMLSchema"/>
  </ds:schemaRefs>
</ds:datastoreItem>
</file>

<file path=customXml/itemProps67.xml><?xml version="1.0" encoding="utf-8"?>
<ds:datastoreItem xmlns:ds="http://schemas.openxmlformats.org/officeDocument/2006/customXml" ds:itemID="{0183B308-4845-4F93-BD00-E9D88C48983A}">
  <ds:schemaRefs>
    <ds:schemaRef ds:uri="http://www.w3.org/2001/XMLSchema"/>
  </ds:schemaRefs>
</ds:datastoreItem>
</file>

<file path=customXml/itemProps68.xml><?xml version="1.0" encoding="utf-8"?>
<ds:datastoreItem xmlns:ds="http://schemas.openxmlformats.org/officeDocument/2006/customXml" ds:itemID="{07A687CE-B2B2-4FEB-AAAA-171655B53730}">
  <ds:schemaRefs>
    <ds:schemaRef ds:uri="http://www.w3.org/2001/XMLSchema"/>
  </ds:schemaRefs>
</ds:datastoreItem>
</file>

<file path=customXml/itemProps69.xml><?xml version="1.0" encoding="utf-8"?>
<ds:datastoreItem xmlns:ds="http://schemas.openxmlformats.org/officeDocument/2006/customXml" ds:itemID="{083EC29F-E80B-47E4-A5D6-43DA41FE7C5C}">
  <ds:schemaRefs>
    <ds:schemaRef ds:uri="http://www.w3.org/2001/XMLSchema"/>
  </ds:schemaRefs>
</ds:datastoreItem>
</file>

<file path=customXml/itemProps70.xml><?xml version="1.0" encoding="utf-8"?>
<ds:datastoreItem xmlns:ds="http://schemas.openxmlformats.org/officeDocument/2006/customXml" ds:itemID="{54134309-9197-4569-8B25-F51C0D3DF066}">
  <ds:schemaRefs>
    <ds:schemaRef ds:uri="http://www.w3.org/2001/XMLSchema"/>
  </ds:schemaRefs>
</ds:datastoreItem>
</file>

<file path=customXml/itemProps71.xml><?xml version="1.0" encoding="utf-8"?>
<ds:datastoreItem xmlns:ds="http://schemas.openxmlformats.org/officeDocument/2006/customXml" ds:itemID="{110555D6-6B08-41E8-AD51-B2F090B857E7}">
  <ds:schemaRefs>
    <ds:schemaRef ds:uri="http://www.w3.org/2001/XMLSchema"/>
  </ds:schemaRefs>
</ds:datastoreItem>
</file>

<file path=customXml/itemProps72.xml><?xml version="1.0" encoding="utf-8"?>
<ds:datastoreItem xmlns:ds="http://schemas.openxmlformats.org/officeDocument/2006/customXml" ds:itemID="{616DF1E1-EF94-4137-9528-BF2FAF970AA5}">
  <ds:schemaRefs>
    <ds:schemaRef ds:uri="http://www.w3.org/2001/XMLSchema"/>
  </ds:schemaRefs>
</ds:datastoreItem>
</file>

<file path=customXml/itemProps73.xml><?xml version="1.0" encoding="utf-8"?>
<ds:datastoreItem xmlns:ds="http://schemas.openxmlformats.org/officeDocument/2006/customXml" ds:itemID="{BDF42128-8A02-4CA6-9AF5-F754A68B2243}">
  <ds:schemaRefs>
    <ds:schemaRef ds:uri="http://www.w3.org/2001/XMLSchema"/>
  </ds:schemaRefs>
</ds:datastoreItem>
</file>

<file path=customXml/itemProps74.xml><?xml version="1.0" encoding="utf-8"?>
<ds:datastoreItem xmlns:ds="http://schemas.openxmlformats.org/officeDocument/2006/customXml" ds:itemID="{6085AA01-11A7-4230-8E4D-BA36A4856D33}">
  <ds:schemaRefs>
    <ds:schemaRef ds:uri="http://www.w3.org/2001/XMLSchema"/>
  </ds:schemaRefs>
</ds:datastoreItem>
</file>

<file path=customXml/itemProps75.xml><?xml version="1.0" encoding="utf-8"?>
<ds:datastoreItem xmlns:ds="http://schemas.openxmlformats.org/officeDocument/2006/customXml" ds:itemID="{93ACD054-F193-4157-8303-6A2069BA27CC}">
  <ds:schemaRefs>
    <ds:schemaRef ds:uri="http://www.w3.org/2001/XMLSchema"/>
  </ds:schemaRefs>
</ds:datastoreItem>
</file>

<file path=customXml/itemProps76.xml><?xml version="1.0" encoding="utf-8"?>
<ds:datastoreItem xmlns:ds="http://schemas.openxmlformats.org/officeDocument/2006/customXml" ds:itemID="{E14831F6-D1A7-4458-A4E1-EE866836615B}">
  <ds:schemaRefs>
    <ds:schemaRef ds:uri="http://www.w3.org/2001/XMLSchema"/>
  </ds:schemaRefs>
</ds:datastoreItem>
</file>

<file path=customXml/itemProps77.xml><?xml version="1.0" encoding="utf-8"?>
<ds:datastoreItem xmlns:ds="http://schemas.openxmlformats.org/officeDocument/2006/customXml" ds:itemID="{26C5AD4A-FF7D-4A78-BCB0-429E838CB9C0}">
  <ds:schemaRefs>
    <ds:schemaRef ds:uri="http://www.w3.org/2001/XMLSchema"/>
  </ds:schemaRefs>
</ds:datastoreItem>
</file>

<file path=customXml/itemProps78.xml><?xml version="1.0" encoding="utf-8"?>
<ds:datastoreItem xmlns:ds="http://schemas.openxmlformats.org/officeDocument/2006/customXml" ds:itemID="{ADC18532-5083-437C-91FE-A9198EE13776}">
  <ds:schemaRefs>
    <ds:schemaRef ds:uri="http://www.w3.org/2001/XMLSchema"/>
  </ds:schemaRefs>
</ds:datastoreItem>
</file>

<file path=customXml/itemProps79.xml><?xml version="1.0" encoding="utf-8"?>
<ds:datastoreItem xmlns:ds="http://schemas.openxmlformats.org/officeDocument/2006/customXml" ds:itemID="{666F7ACD-E8DA-4B87-81C2-5979E846429B}">
  <ds:schemaRefs>
    <ds:schemaRef ds:uri="http://www.w3.org/2001/XMLSchema"/>
  </ds:schemaRefs>
</ds:datastoreItem>
</file>

<file path=customXml/itemProps80.xml><?xml version="1.0" encoding="utf-8"?>
<ds:datastoreItem xmlns:ds="http://schemas.openxmlformats.org/officeDocument/2006/customXml" ds:itemID="{D6E970B7-D0C7-4148-AC4B-39AF5AED4F42}">
  <ds:schemaRefs>
    <ds:schemaRef ds:uri="http://www.w3.org/2001/XMLSchema"/>
  </ds:schemaRefs>
</ds:datastoreItem>
</file>

<file path=customXml/itemProps81.xml><?xml version="1.0" encoding="utf-8"?>
<ds:datastoreItem xmlns:ds="http://schemas.openxmlformats.org/officeDocument/2006/customXml" ds:itemID="{1F44CFF0-9AB7-4C11-834D-CDCFB70EDA33}">
  <ds:schemaRefs>
    <ds:schemaRef ds:uri="http://www.w3.org/2001/XMLSchema"/>
  </ds:schemaRefs>
</ds:datastoreItem>
</file>

<file path=customXml/itemProps82.xml><?xml version="1.0" encoding="utf-8"?>
<ds:datastoreItem xmlns:ds="http://schemas.openxmlformats.org/officeDocument/2006/customXml" ds:itemID="{CEF45F11-91E7-4E4A-9912-96E650A7DDC9}">
  <ds:schemaRefs>
    <ds:schemaRef ds:uri="http://www.w3.org/2001/XMLSchema"/>
  </ds:schemaRefs>
</ds:datastoreItem>
</file>

<file path=customXml/itemProps83.xml><?xml version="1.0" encoding="utf-8"?>
<ds:datastoreItem xmlns:ds="http://schemas.openxmlformats.org/officeDocument/2006/customXml" ds:itemID="{75AFA2D0-E285-435F-B586-D1722F4DA6F0}">
  <ds:schemaRefs>
    <ds:schemaRef ds:uri="http://www.w3.org/2001/XMLSchema"/>
  </ds:schemaRefs>
</ds:datastoreItem>
</file>

<file path=customXml/itemProps84.xml><?xml version="1.0" encoding="utf-8"?>
<ds:datastoreItem xmlns:ds="http://schemas.openxmlformats.org/officeDocument/2006/customXml" ds:itemID="{C5FD20C4-5D5B-4B0B-A1DF-C0E9E27D0562}">
  <ds:schemaRefs>
    <ds:schemaRef ds:uri="http://www.w3.org/2001/XMLSchema"/>
  </ds:schemaRefs>
</ds:datastoreItem>
</file>

<file path=customXml/itemProps85.xml><?xml version="1.0" encoding="utf-8"?>
<ds:datastoreItem xmlns:ds="http://schemas.openxmlformats.org/officeDocument/2006/customXml" ds:itemID="{61DE77C4-C3B5-42AB-B9F3-94214ADE951F}">
  <ds:schemaRefs>
    <ds:schemaRef ds:uri="http://www.w3.org/2001/XMLSchema"/>
  </ds:schemaRefs>
</ds:datastoreItem>
</file>

<file path=customXml/itemProps86.xml><?xml version="1.0" encoding="utf-8"?>
<ds:datastoreItem xmlns:ds="http://schemas.openxmlformats.org/officeDocument/2006/customXml" ds:itemID="{DACCD9D4-88E2-44D6-9B9F-E3637BF67FA7}">
  <ds:schemaRefs>
    <ds:schemaRef ds:uri="http://www.w3.org/2001/XMLSchema"/>
  </ds:schemaRefs>
</ds:datastoreItem>
</file>

<file path=customXml/itemProps87.xml><?xml version="1.0" encoding="utf-8"?>
<ds:datastoreItem xmlns:ds="http://schemas.openxmlformats.org/officeDocument/2006/customXml" ds:itemID="{B0E070DD-2A75-4255-80EE-53464AFC215F}">
  <ds:schemaRefs>
    <ds:schemaRef ds:uri="http://www.w3.org/2001/XMLSchema"/>
  </ds:schemaRefs>
</ds:datastoreItem>
</file>

<file path=customXml/itemProps88.xml><?xml version="1.0" encoding="utf-8"?>
<ds:datastoreItem xmlns:ds="http://schemas.openxmlformats.org/officeDocument/2006/customXml" ds:itemID="{9F91B105-54A6-4200-B20D-272CA7C55DEB}">
  <ds:schemaRefs>
    <ds:schemaRef ds:uri="http://www.w3.org/2001/XMLSchema"/>
  </ds:schemaRefs>
</ds:datastoreItem>
</file>

<file path=customXml/itemProps89.xml><?xml version="1.0" encoding="utf-8"?>
<ds:datastoreItem xmlns:ds="http://schemas.openxmlformats.org/officeDocument/2006/customXml" ds:itemID="{1CBFCB48-9362-43E2-B0D7-3C1C3143526D}">
  <ds:schemaRefs>
    <ds:schemaRef ds:uri="http://www.w3.org/2001/XMLSchema"/>
  </ds:schemaRefs>
</ds:datastoreItem>
</file>

<file path=customXml/itemProps90.xml><?xml version="1.0" encoding="utf-8"?>
<ds:datastoreItem xmlns:ds="http://schemas.openxmlformats.org/officeDocument/2006/customXml" ds:itemID="{690404EE-EE06-4002-AFCD-59A7D0D457E1}">
  <ds:schemaRefs>
    <ds:schemaRef ds:uri="http://www.w3.org/2001/XMLSchema"/>
  </ds:schemaRefs>
</ds:datastoreItem>
</file>

<file path=customXml/itemProps91.xml><?xml version="1.0" encoding="utf-8"?>
<ds:datastoreItem xmlns:ds="http://schemas.openxmlformats.org/officeDocument/2006/customXml" ds:itemID="{2FBEDBDF-12AE-4592-A3CF-8448816805E5}">
  <ds:schemaRefs>
    <ds:schemaRef ds:uri="http://www.w3.org/2001/XMLSchema"/>
  </ds:schemaRefs>
</ds:datastoreItem>
</file>

<file path=customXml/itemProps92.xml><?xml version="1.0" encoding="utf-8"?>
<ds:datastoreItem xmlns:ds="http://schemas.openxmlformats.org/officeDocument/2006/customXml" ds:itemID="{E47CD4C2-621D-4F6D-B456-EDACA5E42675}">
  <ds:schemaRefs>
    <ds:schemaRef ds:uri="http://www.w3.org/2001/XMLSchema"/>
  </ds:schemaRefs>
</ds:datastoreItem>
</file>

<file path=customXml/itemProps93.xml><?xml version="1.0" encoding="utf-8"?>
<ds:datastoreItem xmlns:ds="http://schemas.openxmlformats.org/officeDocument/2006/customXml" ds:itemID="{5DA70737-5C55-4443-9092-C871521CEFE1}">
  <ds:schemaRefs>
    <ds:schemaRef ds:uri="http://www.w3.org/2001/XMLSchema"/>
  </ds:schemaRefs>
</ds:datastoreItem>
</file>

<file path=customXml/itemProps94.xml><?xml version="1.0" encoding="utf-8"?>
<ds:datastoreItem xmlns:ds="http://schemas.openxmlformats.org/officeDocument/2006/customXml" ds:itemID="{F4E165AA-CB3A-487E-AAE0-4DC8292DF08A}">
  <ds:schemaRefs>
    <ds:schemaRef ds:uri="http://www.w3.org/2001/XMLSchema"/>
  </ds:schemaRefs>
</ds:datastoreItem>
</file>

<file path=customXml/itemProps95.xml><?xml version="1.0" encoding="utf-8"?>
<ds:datastoreItem xmlns:ds="http://schemas.openxmlformats.org/officeDocument/2006/customXml" ds:itemID="{9634D883-6F03-4DE2-8E20-1A4A8C57E1A6}">
  <ds:schemaRefs>
    <ds:schemaRef ds:uri="http://www.w3.org/2001/XMLSchema"/>
  </ds:schemaRefs>
</ds:datastoreItem>
</file>

<file path=customXml/itemProps96.xml><?xml version="1.0" encoding="utf-8"?>
<ds:datastoreItem xmlns:ds="http://schemas.openxmlformats.org/officeDocument/2006/customXml" ds:itemID="{B363B362-3B51-43ED-BE7D-B3F27AAD900A}">
  <ds:schemaRefs>
    <ds:schemaRef ds:uri="http://www.w3.org/2001/XMLSchema"/>
  </ds:schemaRefs>
</ds:datastoreItem>
</file>

<file path=customXml/itemProps97.xml><?xml version="1.0" encoding="utf-8"?>
<ds:datastoreItem xmlns:ds="http://schemas.openxmlformats.org/officeDocument/2006/customXml" ds:itemID="{C8143935-ADA2-4B22-B0F1-0B3F04B74585}">
  <ds:schemaRefs>
    <ds:schemaRef ds:uri="http://www.w3.org/2001/XMLSchema"/>
  </ds:schemaRefs>
</ds:datastoreItem>
</file>

<file path=customXml/itemProps98.xml><?xml version="1.0" encoding="utf-8"?>
<ds:datastoreItem xmlns:ds="http://schemas.openxmlformats.org/officeDocument/2006/customXml" ds:itemID="{2D1148CE-72A0-43B6-834B-1ED2000B76EF}">
  <ds:schemaRefs>
    <ds:schemaRef ds:uri="http://www.w3.org/2001/XMLSchema"/>
  </ds:schemaRefs>
</ds:datastoreItem>
</file>

<file path=customXml/itemProps99.xml><?xml version="1.0" encoding="utf-8"?>
<ds:datastoreItem xmlns:ds="http://schemas.openxmlformats.org/officeDocument/2006/customXml" ds:itemID="{CA7D0B92-B7DE-45E2-9993-F8412C813F0A}">
  <ds:schemaRefs>
    <ds:schemaRef ds:uri="http://www.w3.org/2001/XMLSchema"/>
  </ds:schemaRefs>
</ds:datastoreItem>
</file>

<file path=customXml/itemProps100.xml><?xml version="1.0" encoding="utf-8"?>
<ds:datastoreItem xmlns:ds="http://schemas.openxmlformats.org/officeDocument/2006/customXml" ds:itemID="{1E167B6B-071B-48D1-89F8-018896169272}">
  <ds:schemaRefs>
    <ds:schemaRef ds:uri="http://www.w3.org/2001/XMLSchema"/>
  </ds:schemaRefs>
</ds:datastoreItem>
</file>

<file path=customXml/itemProps101.xml><?xml version="1.0" encoding="utf-8"?>
<ds:datastoreItem xmlns:ds="http://schemas.openxmlformats.org/officeDocument/2006/customXml" ds:itemID="{038303E1-19F1-45C2-BD82-2442501C4EBD}">
  <ds:schemaRefs>
    <ds:schemaRef ds:uri="http://www.w3.org/2001/XMLSchema"/>
  </ds:schemaRefs>
</ds:datastoreItem>
</file>

<file path=customXml/itemProps102.xml><?xml version="1.0" encoding="utf-8"?>
<ds:datastoreItem xmlns:ds="http://schemas.openxmlformats.org/officeDocument/2006/customXml" ds:itemID="{42666E86-CCB0-4FD6-9004-A38D38D2472D}">
  <ds:schemaRefs>
    <ds:schemaRef ds:uri="http://www.w3.org/2001/XMLSchema"/>
  </ds:schemaRefs>
</ds:datastoreItem>
</file>

<file path=customXml/itemProps103.xml><?xml version="1.0" encoding="utf-8"?>
<ds:datastoreItem xmlns:ds="http://schemas.openxmlformats.org/officeDocument/2006/customXml" ds:itemID="{559AE51A-7629-4522-966F-263590E552E4}">
  <ds:schemaRefs>
    <ds:schemaRef ds:uri="http://www.w3.org/2001/XMLSchema"/>
  </ds:schemaRefs>
</ds:datastoreItem>
</file>

<file path=customXml/itemProps104.xml><?xml version="1.0" encoding="utf-8"?>
<ds:datastoreItem xmlns:ds="http://schemas.openxmlformats.org/officeDocument/2006/customXml" ds:itemID="{C1A3360F-7509-4EB9-AE4A-56F2E3286739}">
  <ds:schemaRefs>
    <ds:schemaRef ds:uri="http://www.w3.org/2001/XMLSchema"/>
  </ds:schemaRefs>
</ds:datastoreItem>
</file>

<file path=customXml/itemProps105.xml><?xml version="1.0" encoding="utf-8"?>
<ds:datastoreItem xmlns:ds="http://schemas.openxmlformats.org/officeDocument/2006/customXml" ds:itemID="{00419726-C448-4D0A-AB91-6D4B01BFA729}">
  <ds:schemaRefs>
    <ds:schemaRef ds:uri="http://www.w3.org/2001/XMLSchema"/>
  </ds:schemaRefs>
</ds:datastoreItem>
</file>

<file path=customXml/itemProps106.xml><?xml version="1.0" encoding="utf-8"?>
<ds:datastoreItem xmlns:ds="http://schemas.openxmlformats.org/officeDocument/2006/customXml" ds:itemID="{19C02B89-6F08-4088-BDB0-DAE10281F84A}">
  <ds:schemaRefs>
    <ds:schemaRef ds:uri="http://www.w3.org/2001/XMLSchema"/>
  </ds:schemaRefs>
</ds:datastoreItem>
</file>

<file path=customXml/itemProps107.xml><?xml version="1.0" encoding="utf-8"?>
<ds:datastoreItem xmlns:ds="http://schemas.openxmlformats.org/officeDocument/2006/customXml" ds:itemID="{916E53A7-B73C-4A2B-8D8E-E987F774D06B}">
  <ds:schemaRefs>
    <ds:schemaRef ds:uri="http://www.w3.org/2001/XMLSchema"/>
  </ds:schemaRefs>
</ds:datastoreItem>
</file>

<file path=customXml/itemProps108.xml><?xml version="1.0" encoding="utf-8"?>
<ds:datastoreItem xmlns:ds="http://schemas.openxmlformats.org/officeDocument/2006/customXml" ds:itemID="{72F828C7-6750-44F8-B47F-0DABD4586F54}">
  <ds:schemaRefs>
    <ds:schemaRef ds:uri="http://www.w3.org/2001/XMLSchema"/>
  </ds:schemaRefs>
</ds:datastoreItem>
</file>

<file path=customXml/itemProps109.xml><?xml version="1.0" encoding="utf-8"?>
<ds:datastoreItem xmlns:ds="http://schemas.openxmlformats.org/officeDocument/2006/customXml" ds:itemID="{E0E4FF4E-505D-4B2B-8F3E-01995A072D3E}">
  <ds:schemaRefs>
    <ds:schemaRef ds:uri="http://www.w3.org/2001/XMLSchema"/>
  </ds:schemaRefs>
</ds:datastoreItem>
</file>

<file path=customXml/itemProps110.xml><?xml version="1.0" encoding="utf-8"?>
<ds:datastoreItem xmlns:ds="http://schemas.openxmlformats.org/officeDocument/2006/customXml" ds:itemID="{7627107A-6220-4A50-9CCC-DC741BF5AC1E}">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8</TotalTime>
  <Pages>6</Pages>
  <Words>1435</Words>
  <Characters>8181</Characters>
  <Application>Microsoft Office Word</Application>
  <DocSecurity>0</DocSecurity>
  <Lines>68</Lines>
  <Paragraphs>19</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9597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Kirstine Fagerlund Hvidegaard</cp:lastModifiedBy>
  <cp:revision>13</cp:revision>
  <cp:lastPrinted>2009-01-23T09:19:00Z</cp:lastPrinted>
  <dcterms:created xsi:type="dcterms:W3CDTF">2026-05-05T16:15:00Z</dcterms:created>
  <dcterms:modified xsi:type="dcterms:W3CDTF">2026-06-09T13:30:00Z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69faedf371bcf20011671b04</vt:lpwstr>
  </property>
</Properties>
</file>