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D39B36" w14:textId="2ACAF351" w:rsidR="00AD6205" w:rsidRPr="00C1329B" w:rsidRDefault="00A80430" w:rsidP="00A80430">
      <w:pPr>
        <w:ind w:hanging="1418"/>
      </w:pPr>
      <w:bookmarkStart w:id="0" w:name="_Toc499036097"/>
      <w:r w:rsidRPr="00A80430">
        <w:rPr>
          <w:rStyle w:val="SubtleEmphasis"/>
        </w:rPr>
        <w:t xml:space="preserve">Udarbejdet: </w:t>
      </w:r>
      <w:r>
        <w:rPr>
          <w:rStyle w:val="SubtleEmphasis"/>
        </w:rPr>
        <w:tab/>
      </w:r>
      <w:r w:rsidRPr="00A80430">
        <w:rPr>
          <w:rStyle w:val="SubtleEmphasis"/>
        </w:rPr>
        <w:t xml:space="preserve"> </w:t>
      </w:r>
      <w:r w:rsidRPr="00A80430">
        <w:rPr>
          <w:rStyle w:val="SubtleEmphasis"/>
        </w:rPr>
        <w:tab/>
      </w:r>
      <w:r w:rsidRPr="00A80430">
        <w:rPr>
          <w:rStyle w:val="SubtleEmphasis"/>
        </w:rPr>
        <w:tab/>
        <w:t xml:space="preserve">Kontrolleret: </w:t>
      </w:r>
      <w:r>
        <w:rPr>
          <w:rStyle w:val="SubtleEmphasis"/>
        </w:rPr>
        <w:tab/>
      </w:r>
      <w:r w:rsidRPr="00A80430">
        <w:rPr>
          <w:rStyle w:val="SubtleEmphasis"/>
        </w:rPr>
        <w:tab/>
      </w:r>
      <w:r w:rsidRPr="00A80430">
        <w:rPr>
          <w:rStyle w:val="SubtleEmphasis"/>
        </w:rPr>
        <w:tab/>
        <w:t>Godkendt:</w:t>
      </w:r>
      <w:r w:rsidR="00A477CC" w:rsidRPr="00886C16">
        <w:rPr>
          <w:rStyle w:val="SubtleEmphasis"/>
        </w:rPr>
        <w:t xml:space="preserve"> </w:t>
      </w:r>
      <w:r w:rsidR="0060546F">
        <w:t xml:space="preserve"> </w:t>
      </w:r>
      <w:bookmarkEnd w:id="0"/>
    </w:p>
    <w:p w14:paraId="17260682" w14:textId="77777777" w:rsidR="0035450C" w:rsidRPr="0035450C" w:rsidRDefault="0035450C" w:rsidP="0035450C">
      <w:pPr>
        <w:rPr>
          <w:rStyle w:val="SubtleEmphasis"/>
          <w:i w:val="0"/>
          <w:iCs w:val="0"/>
        </w:rPr>
      </w:pPr>
    </w:p>
    <w:p w14:paraId="1362BF39" w14:textId="7BEA2093" w:rsidR="001965D4" w:rsidRDefault="001965D4" w:rsidP="0035450C">
      <w:pPr>
        <w:pStyle w:val="Heading1"/>
      </w:pPr>
      <w:r>
        <w:t>Udbudsbeskrivelse</w:t>
      </w:r>
      <w:r w:rsidR="0035450C">
        <w:t>:</w:t>
      </w:r>
    </w:p>
    <w:p w14:paraId="310485B2" w14:textId="7D646D3A" w:rsidR="001965D4" w:rsidRDefault="007A043F" w:rsidP="0035450C">
      <w:pPr>
        <w:pStyle w:val="Heading1"/>
      </w:pPr>
      <w:r>
        <w:fldChar w:fldCharType="begin"/>
      </w:r>
      <w:r w:rsidRPr="00DD3B1C">
        <w:instrText xml:space="preserve"> DOCVARIABLE GHInsertChapterProp_1D89D770_FAD5_4A64_8ACC_D75BBD490E66 \* MERGEFORMAT </w:instrText>
      </w:r>
      <w:r>
        <w:fldChar w:fldCharType="separate"/>
      </w:r>
      <w:r w:rsidR="00846859">
        <w:t>Vinduer og vinduespartier i træ/</w:t>
      </w:r>
      <w:proofErr w:type="spellStart"/>
      <w:r w:rsidR="00846859">
        <w:t>alu</w:t>
      </w:r>
      <w:proofErr w:type="spellEnd"/>
      <w:r w:rsidR="00846859">
        <w:t xml:space="preserve"> - Nor48 - Productspecifik</w:t>
      </w:r>
      <w:r>
        <w:fldChar w:fldCharType="end"/>
      </w:r>
    </w:p>
    <w:p w14:paraId="3193C40A" w14:textId="77777777" w:rsidR="00A86BE0" w:rsidRDefault="00A86BE0" w:rsidP="00A86BE0">
      <w:pPr>
        <w:pStyle w:val="Heading2"/>
      </w:pPr>
    </w:p>
    <w:p w14:paraId="22CEA25D" w14:textId="61847545" w:rsidR="00A86BE0" w:rsidRPr="00A86BE0" w:rsidRDefault="00A86BE0" w:rsidP="00A86BE0">
      <w:pPr>
        <w:pStyle w:val="Heading2"/>
      </w:pPr>
      <w:r>
        <w:t>Producent</w:t>
      </w:r>
    </w:p>
    <w:tbl>
      <w:tblPr>
        <w:tblW w:w="0" w:type="auto"/>
        <w:tblLayout w:type="fixed"/>
        <w:tblCellMar>
          <w:left w:w="0" w:type="dxa"/>
        </w:tblCellMar>
        <w:tblLook w:val="0000" w:firstRow="0" w:lastRow="0" w:firstColumn="0" w:lastColumn="0" w:noHBand="0" w:noVBand="0"/>
        <w:tblCaption w:val="GHInsertHTML_1CBFCB48_9362_43E2_B0D7_3C1C3143526D"/>
      </w:tblPr>
      <w:tblGrid>
        <w:gridCol w:w="7586"/>
      </w:tblGrid>
      <w:tr w:rsidR="00041C47" w14:paraId="6216E17B" w14:textId="77777777" w:rsidTr="00DD3B1C">
        <w:tc>
          <w:tcPr>
            <w:tcW w:w="7586" w:type="dxa"/>
          </w:tcPr>
          <w:p w14:paraId="0DD93D71" w14:textId="696CBBDD" w:rsidR="004F3526" w:rsidRDefault="00846859" w:rsidP="00846859">
            <w:pPr>
              <w:pStyle w:val="NormalWeb"/>
              <w:divId w:val="1394622809"/>
            </w:pPr>
            <w:proofErr w:type="spellStart"/>
            <w:r>
              <w:t>Vindunor</w:t>
            </w:r>
            <w:proofErr w:type="spellEnd"/>
            <w:r>
              <w:t xml:space="preserve"> A/S - Ålborgvej 86 - 9800 Hjørring</w:t>
            </w:r>
          </w:p>
        </w:tc>
      </w:tr>
    </w:tbl>
    <w:p w14:paraId="59538383" w14:textId="73799F84" w:rsidR="00A86BE0" w:rsidRDefault="00A86BE0" w:rsidP="00A86BE0">
      <w:pPr>
        <w:pStyle w:val="Heading2"/>
      </w:pPr>
      <w:r>
        <w:t>Anvendelse</w:t>
      </w:r>
    </w:p>
    <w:tbl>
      <w:tblPr>
        <w:tblW w:w="0" w:type="auto"/>
        <w:tblLayout w:type="fixed"/>
        <w:tblCellMar>
          <w:left w:w="0" w:type="dxa"/>
        </w:tblCellMar>
        <w:tblLook w:val="0000" w:firstRow="0" w:lastRow="0" w:firstColumn="0" w:lastColumn="0" w:noHBand="0" w:noVBand="0"/>
        <w:tblCaption w:val="GHInsertHTML_6EDB26E4_523F_4066_A792_43D7110D38B4"/>
      </w:tblPr>
      <w:tblGrid>
        <w:gridCol w:w="7586"/>
      </w:tblGrid>
      <w:tr w:rsidR="00A86BE0" w14:paraId="4EAF4F16" w14:textId="77777777" w:rsidTr="00DD3B1C">
        <w:tc>
          <w:tcPr>
            <w:tcW w:w="7586" w:type="dxa"/>
          </w:tcPr>
          <w:p w14:paraId="699C6CD7" w14:textId="77777777" w:rsidR="00846859" w:rsidRDefault="00846859">
            <w:pPr>
              <w:pStyle w:val="NormalWeb"/>
              <w:divId w:val="1572543916"/>
              <w:rPr>
                <w:sz w:val="24"/>
              </w:rPr>
            </w:pPr>
            <w:r>
              <w:t xml:space="preserve">Nærværende tekst stilles til rådighed for arkitekter til inspiration og hjælp i forbindelse med udarbejdelse af udbudstekster og –beskrivelser, hvor </w:t>
            </w:r>
            <w:proofErr w:type="spellStart"/>
            <w:r>
              <w:t>Vindunors</w:t>
            </w:r>
            <w:proofErr w:type="spellEnd"/>
            <w:r>
              <w:t xml:space="preserve"> produkter ønskes anvendt. Teksten er udarbejdet med det formål, at den kan indgå i udbud hvor produkt- og producentnavne må fremgå. </w:t>
            </w:r>
          </w:p>
          <w:p w14:paraId="31086506" w14:textId="77777777" w:rsidR="00846859" w:rsidRDefault="00846859">
            <w:pPr>
              <w:pStyle w:val="NormalWeb"/>
              <w:divId w:val="1572543916"/>
            </w:pPr>
            <w:r>
              <w:t xml:space="preserve">Strukturen i beskrivelsen følger BIPS 1.000 beskrivelsesparadigme, på bygningsdelsniveau, og skal ses som en bruttoliste ift. omfang som kan inkluderes i bygningsdelsbeskrivelsen. Brugeren kan frit kopiere og modificere i tekst og omfang for at tilpasse teksten til det aktuelle behov. </w:t>
            </w:r>
          </w:p>
          <w:p w14:paraId="2A1866C1" w14:textId="77777777" w:rsidR="00846859" w:rsidRDefault="00846859">
            <w:pPr>
              <w:pStyle w:val="NormalWeb"/>
              <w:divId w:val="1572543916"/>
            </w:pPr>
            <w:r>
              <w:t xml:space="preserve">Brugen af tegnene ’&lt;’ og ’&gt;’ i teksten angiver, at arkitekten skal vurdere teksten skrevet inden for tegnene og tilpasse denne til det aktuelle projekt. Det skal noteres, at en oplistning inden for disse tegn adskilt af semikolon (;) angiver de aktuelle muligheder for valg i den pågældende situation. </w:t>
            </w:r>
          </w:p>
          <w:p w14:paraId="5F72B5A4" w14:textId="13F8BC4A" w:rsidR="006C20ED" w:rsidRDefault="00846859" w:rsidP="00846859">
            <w:pPr>
              <w:pStyle w:val="NormalWeb"/>
              <w:divId w:val="1572543916"/>
            </w:pPr>
            <w:r>
              <w:t>Noter venligst at al tekst og data indeholdt i denne udbudsbeskrivelse stilles til rådighed uden nogen form for ansvar fra producentens side. Teksten skal ses som vejledning og inspiration og skal tilpasses og kvalitetssikres ift. det konkret projekt og tilpasset den aktuelle lovgivning på området.</w:t>
            </w:r>
          </w:p>
        </w:tc>
      </w:tr>
    </w:tbl>
    <w:p w14:paraId="569FC911" w14:textId="77777777" w:rsidR="00A86BE0" w:rsidRPr="00A86BE0" w:rsidRDefault="00A86BE0" w:rsidP="00A86BE0"/>
    <w:p w14:paraId="64064291" w14:textId="229C180E" w:rsidR="001965D4" w:rsidRDefault="0095002F" w:rsidP="0095002F">
      <w:pPr>
        <w:pStyle w:val="Heading1"/>
      </w:pPr>
      <w:r>
        <w:t>Udbudstekst</w:t>
      </w:r>
    </w:p>
    <w:p w14:paraId="457CE77C" w14:textId="7AC9B5B7" w:rsidR="0095002F" w:rsidRPr="0095002F" w:rsidRDefault="0035450C" w:rsidP="0035450C">
      <w:pPr>
        <w:pStyle w:val="Heading2"/>
        <w:ind w:left="0"/>
      </w:pPr>
      <w:r w:rsidRPr="0035450C">
        <w:t>&lt;Identifikationskode&gt; Vinduer/Vinduespartier</w:t>
      </w:r>
    </w:p>
    <w:p w14:paraId="6271726D" w14:textId="0847A534" w:rsidR="00A80430" w:rsidRDefault="00A80430" w:rsidP="00A80430">
      <w:pPr>
        <w:pStyle w:val="Overskrift8"/>
      </w:pPr>
      <w:r>
        <w:t>4.1</w:t>
      </w:r>
      <w:r>
        <w:tab/>
        <w:t>Orientering</w:t>
      </w:r>
    </w:p>
    <w:tbl>
      <w:tblPr>
        <w:tblW w:w="0" w:type="auto"/>
        <w:tblLayout w:type="fixed"/>
        <w:tblCellMar>
          <w:left w:w="0" w:type="dxa"/>
        </w:tblCellMar>
        <w:tblLook w:val="0000" w:firstRow="0" w:lastRow="0" w:firstColumn="0" w:lastColumn="0" w:noHBand="0" w:noVBand="0"/>
        <w:tblCaption w:val="GHInsertHTML_9634D883_6F03_4DE2_8E20_1A4A8C57E1A6"/>
      </w:tblPr>
      <w:tblGrid>
        <w:gridCol w:w="7586"/>
      </w:tblGrid>
      <w:tr w:rsidR="00516D1A" w14:paraId="58968767" w14:textId="77777777" w:rsidTr="00DD3B1C">
        <w:tc>
          <w:tcPr>
            <w:tcW w:w="7586" w:type="dxa"/>
          </w:tcPr>
          <w:p w14:paraId="048E0D07" w14:textId="1870B1D7" w:rsidR="004F3526" w:rsidRDefault="00846859" w:rsidP="00846859">
            <w:pPr>
              <w:pStyle w:val="NormalWeb"/>
              <w:divId w:val="1542018496"/>
            </w:pPr>
            <w:r>
              <w:t>B2.370, Basisbeskrivelse - døre, vinduer og porte, leverance og B2.371, Basisbeskrivelse - døre, vinduer og porte, montage &lt;samt B2.372, Basisbeskrivelse - døre, vinduer og porte, renovering&gt; er sammen med denne detaljeprojektbeskrivelse gældende for arbejdet.</w:t>
            </w:r>
          </w:p>
        </w:tc>
      </w:tr>
    </w:tbl>
    <w:p w14:paraId="353FB9BB" w14:textId="192EF3EF" w:rsidR="00A80430" w:rsidRDefault="00A80430" w:rsidP="00A80430">
      <w:pPr>
        <w:pStyle w:val="Overskrift8"/>
      </w:pPr>
      <w:r>
        <w:t>4.2</w:t>
      </w:r>
      <w:r>
        <w:tab/>
        <w:t>Omfan</w:t>
      </w:r>
      <w:r w:rsidR="002B3B5B">
        <w:t>g</w:t>
      </w:r>
    </w:p>
    <w:tbl>
      <w:tblPr>
        <w:tblW w:w="0" w:type="auto"/>
        <w:tblLayout w:type="fixed"/>
        <w:tblCellMar>
          <w:left w:w="0" w:type="dxa"/>
        </w:tblCellMar>
        <w:tblLook w:val="0000" w:firstRow="0" w:lastRow="0" w:firstColumn="0" w:lastColumn="0" w:noHBand="0" w:noVBand="0"/>
        <w:tblCaption w:val="GHInsertParagraph_46573285_7626_428A_BB83_88B8129FD885"/>
      </w:tblPr>
      <w:tblGrid>
        <w:gridCol w:w="7586"/>
      </w:tblGrid>
      <w:tr w:rsidR="00041C47" w14:paraId="5E05932D" w14:textId="77777777" w:rsidTr="00DD3B1C">
        <w:tc>
          <w:tcPr>
            <w:tcW w:w="7586" w:type="dxa"/>
          </w:tcPr>
          <w:p w14:paraId="5F33B723" w14:textId="2579034F" w:rsidR="00846859" w:rsidRDefault="00846859" w:rsidP="00846859">
            <w:r>
              <w:t>Levering og montering af træ/</w:t>
            </w:r>
            <w:proofErr w:type="spellStart"/>
            <w:r>
              <w:t>alu</w:t>
            </w:r>
            <w:proofErr w:type="spellEnd"/>
            <w:r>
              <w:t xml:space="preserve"> vinduer med 3 lags glas.</w:t>
            </w:r>
          </w:p>
        </w:tc>
      </w:tr>
    </w:tbl>
    <w:p w14:paraId="45AD0767" w14:textId="77777777" w:rsidR="007A2D7B" w:rsidRDefault="007A2D7B" w:rsidP="00A80430"/>
    <w:p w14:paraId="1BE70439" w14:textId="00A143A7" w:rsidR="0060546F" w:rsidRDefault="002B3B5B" w:rsidP="00A80430">
      <w:r>
        <w:t>Følgende b</w:t>
      </w:r>
      <w:r w:rsidR="0060546F">
        <w:t>ygningsdele</w:t>
      </w:r>
      <w:r>
        <w:t xml:space="preserve"> er omfattet af nærværende bygningsdelsbeskrivelse:</w:t>
      </w:r>
    </w:p>
    <w:tbl>
      <w:tblPr>
        <w:tblW w:w="0" w:type="auto"/>
        <w:tblLayout w:type="fixed"/>
        <w:tblCellMar>
          <w:left w:w="0" w:type="dxa"/>
        </w:tblCellMar>
        <w:tblLook w:val="0000" w:firstRow="0" w:lastRow="0" w:firstColumn="0" w:lastColumn="0" w:noHBand="0" w:noVBand="0"/>
        <w:tblCaption w:val="GHInsertList_8130BB85_54C2_4DAA_8FCC_AA40CAE6CADB"/>
      </w:tblPr>
      <w:tblGrid>
        <w:gridCol w:w="7136"/>
      </w:tblGrid>
      <w:tr w:rsidR="0060546F" w14:paraId="667D3127" w14:textId="77777777" w:rsidTr="00DD3B1C">
        <w:trPr>
          <w:trHeight w:val="566"/>
        </w:trPr>
        <w:tc>
          <w:tcPr>
            <w:tcW w:w="7136" w:type="dxa"/>
          </w:tcPr>
          <w:p w14:paraId="78B4D305" w14:textId="77777777" w:rsidR="00CF03B2" w:rsidRDefault="00846859" w:rsidP="00846859">
            <w:pPr>
              <w:pStyle w:val="ListParagraph"/>
              <w:numPr>
                <w:ilvl w:val="0"/>
                <w:numId w:val="37"/>
              </w:numPr>
            </w:pPr>
            <w:r>
              <w:t>V.01 - Nor48, Fastkarmvindue, Træ/</w:t>
            </w:r>
            <w:proofErr w:type="spellStart"/>
            <w:r>
              <w:t>Alu</w:t>
            </w:r>
            <w:proofErr w:type="spellEnd"/>
          </w:p>
          <w:p w14:paraId="2135AF58" w14:textId="77777777" w:rsidR="00846859" w:rsidRDefault="00846859" w:rsidP="00846859">
            <w:pPr>
              <w:pStyle w:val="ListParagraph"/>
              <w:numPr>
                <w:ilvl w:val="0"/>
                <w:numId w:val="37"/>
              </w:numPr>
            </w:pPr>
            <w:r>
              <w:t>V.02 - Nor48, Sidehængt vindue, Træ/</w:t>
            </w:r>
            <w:proofErr w:type="spellStart"/>
            <w:r>
              <w:t>Alu</w:t>
            </w:r>
            <w:proofErr w:type="spellEnd"/>
          </w:p>
          <w:p w14:paraId="726B7B12" w14:textId="77777777" w:rsidR="00846859" w:rsidRDefault="00846859" w:rsidP="00846859">
            <w:pPr>
              <w:pStyle w:val="ListParagraph"/>
              <w:numPr>
                <w:ilvl w:val="0"/>
                <w:numId w:val="37"/>
              </w:numPr>
            </w:pPr>
            <w:r>
              <w:t>V.03 - Nor48, Sidestyret vindue, Træ/</w:t>
            </w:r>
            <w:proofErr w:type="spellStart"/>
            <w:r>
              <w:t>Alu</w:t>
            </w:r>
            <w:proofErr w:type="spellEnd"/>
          </w:p>
          <w:p w14:paraId="045D9BD6" w14:textId="77777777" w:rsidR="00846859" w:rsidRDefault="00846859" w:rsidP="00846859">
            <w:pPr>
              <w:pStyle w:val="ListParagraph"/>
              <w:numPr>
                <w:ilvl w:val="0"/>
                <w:numId w:val="37"/>
              </w:numPr>
            </w:pPr>
            <w:r>
              <w:t>V.04 - Nor48, Bundhængt/Kipvindue, Træ/</w:t>
            </w:r>
            <w:proofErr w:type="spellStart"/>
            <w:r>
              <w:t>Alu</w:t>
            </w:r>
            <w:proofErr w:type="spellEnd"/>
          </w:p>
          <w:p w14:paraId="42A36FF3" w14:textId="77777777" w:rsidR="00846859" w:rsidRDefault="00846859" w:rsidP="00846859">
            <w:pPr>
              <w:pStyle w:val="ListParagraph"/>
              <w:numPr>
                <w:ilvl w:val="0"/>
                <w:numId w:val="37"/>
              </w:numPr>
            </w:pPr>
            <w:r>
              <w:t>V.05 - Nor48, Topstyret vindue, Træ/</w:t>
            </w:r>
            <w:proofErr w:type="spellStart"/>
            <w:r>
              <w:t>Alu</w:t>
            </w:r>
            <w:proofErr w:type="spellEnd"/>
          </w:p>
          <w:p w14:paraId="4C1EFFC0" w14:textId="77777777" w:rsidR="00846859" w:rsidRDefault="00846859" w:rsidP="00846859">
            <w:pPr>
              <w:pStyle w:val="ListParagraph"/>
              <w:numPr>
                <w:ilvl w:val="0"/>
                <w:numId w:val="37"/>
              </w:numPr>
            </w:pPr>
            <w:r>
              <w:t>V.06 - Nor48, Topvendevindue, Træ/</w:t>
            </w:r>
            <w:proofErr w:type="spellStart"/>
            <w:r>
              <w:t>Alu</w:t>
            </w:r>
            <w:proofErr w:type="spellEnd"/>
          </w:p>
          <w:p w14:paraId="3121B4FA" w14:textId="77777777" w:rsidR="00846859" w:rsidRDefault="00846859" w:rsidP="00846859">
            <w:pPr>
              <w:pStyle w:val="ListParagraph"/>
              <w:numPr>
                <w:ilvl w:val="0"/>
                <w:numId w:val="37"/>
              </w:numPr>
            </w:pPr>
            <w:r>
              <w:t>V.07 - Nor48, Hjørnevindue, Træ/</w:t>
            </w:r>
            <w:proofErr w:type="spellStart"/>
            <w:r>
              <w:t>Alu</w:t>
            </w:r>
            <w:proofErr w:type="spellEnd"/>
          </w:p>
          <w:p w14:paraId="377D8C54" w14:textId="6A7F7C3F" w:rsidR="00846859" w:rsidRDefault="00846859" w:rsidP="00846859">
            <w:pPr>
              <w:pStyle w:val="ListParagraph"/>
              <w:numPr>
                <w:ilvl w:val="0"/>
                <w:numId w:val="37"/>
              </w:numPr>
            </w:pPr>
            <w:r>
              <w:t xml:space="preserve">V.08 - Nor48, </w:t>
            </w:r>
            <w:proofErr w:type="spellStart"/>
            <w:r>
              <w:t>Drejekipvindue</w:t>
            </w:r>
            <w:proofErr w:type="spellEnd"/>
            <w:r>
              <w:t>, Træ/</w:t>
            </w:r>
            <w:proofErr w:type="spellStart"/>
            <w:r>
              <w:t>Alu</w:t>
            </w:r>
            <w:proofErr w:type="spellEnd"/>
          </w:p>
        </w:tc>
      </w:tr>
    </w:tbl>
    <w:p w14:paraId="55A86F92" w14:textId="77777777" w:rsidR="007A2D7B" w:rsidRDefault="007A2D7B" w:rsidP="002B3B5B">
      <w:pPr>
        <w:rPr>
          <w:b/>
          <w:bCs/>
        </w:rPr>
      </w:pPr>
    </w:p>
    <w:p w14:paraId="105F9AE9" w14:textId="64ACD65C" w:rsidR="002B3B5B" w:rsidRPr="00A03D43" w:rsidRDefault="002B3B5B" w:rsidP="002B3B5B">
      <w:r w:rsidRPr="002B3B5B">
        <w:rPr>
          <w:b/>
          <w:bCs/>
        </w:rPr>
        <w:t>Følgende leveres ikke, men monteres under arbejdet</w:t>
      </w:r>
    </w:p>
    <w:tbl>
      <w:tblPr>
        <w:tblW w:w="0" w:type="auto"/>
        <w:tblLayout w:type="fixed"/>
        <w:tblCellMar>
          <w:left w:w="0" w:type="dxa"/>
        </w:tblCellMar>
        <w:tblLook w:val="0000" w:firstRow="0" w:lastRow="0" w:firstColumn="0" w:lastColumn="0" w:noHBand="0" w:noVBand="0"/>
        <w:tblCaption w:val="GHInsertList_9F91B105_54A6_4200_B20D_272CA7C55DEB"/>
      </w:tblPr>
      <w:tblGrid>
        <w:gridCol w:w="7587"/>
      </w:tblGrid>
      <w:tr w:rsidR="0095002F" w:rsidRPr="00A03D43" w14:paraId="14E469B1" w14:textId="77777777" w:rsidTr="00DD3B1C">
        <w:tc>
          <w:tcPr>
            <w:tcW w:w="7587" w:type="dxa"/>
          </w:tcPr>
          <w:p w14:paraId="19D82A88" w14:textId="6CE3A99D" w:rsidR="00846859" w:rsidRPr="00A03D43" w:rsidRDefault="00846859" w:rsidP="00846859">
            <w:pPr>
              <w:pStyle w:val="ListParagraph"/>
              <w:numPr>
                <w:ilvl w:val="0"/>
                <w:numId w:val="38"/>
              </w:numPr>
            </w:pPr>
            <w:r>
              <w:t>&lt;x&gt;</w:t>
            </w:r>
          </w:p>
        </w:tc>
      </w:tr>
    </w:tbl>
    <w:p w14:paraId="0D5D6299" w14:textId="77777777" w:rsidR="007A2D7B" w:rsidRDefault="007A2D7B" w:rsidP="002B3B5B">
      <w:pPr>
        <w:rPr>
          <w:b/>
          <w:bCs/>
        </w:rPr>
      </w:pPr>
    </w:p>
    <w:p w14:paraId="3EC69E48" w14:textId="39CD2050" w:rsidR="002B3B5B" w:rsidRDefault="002B3B5B" w:rsidP="002B3B5B">
      <w:pPr>
        <w:rPr>
          <w:b/>
          <w:bCs/>
        </w:rPr>
      </w:pPr>
      <w:r w:rsidRPr="002B3B5B">
        <w:rPr>
          <w:b/>
          <w:bCs/>
        </w:rPr>
        <w:t>Følgende leveres, men monteres under andet arbejde</w:t>
      </w:r>
    </w:p>
    <w:tbl>
      <w:tblPr>
        <w:tblW w:w="0" w:type="auto"/>
        <w:tblLayout w:type="fixed"/>
        <w:tblCellMar>
          <w:left w:w="0" w:type="dxa"/>
        </w:tblCellMar>
        <w:tblLook w:val="0000" w:firstRow="0" w:lastRow="0" w:firstColumn="0" w:lastColumn="0" w:noHBand="0" w:noVBand="0"/>
        <w:tblCaption w:val="GHInsertList_35D59C34_4747_4744_A2FA_270073118EA3"/>
      </w:tblPr>
      <w:tblGrid>
        <w:gridCol w:w="7587"/>
      </w:tblGrid>
      <w:tr w:rsidR="002B3B5B" w14:paraId="0406787D" w14:textId="77777777" w:rsidTr="00DD3B1C">
        <w:tc>
          <w:tcPr>
            <w:tcW w:w="7587" w:type="dxa"/>
          </w:tcPr>
          <w:p w14:paraId="3CFE54C2" w14:textId="5967DFAA" w:rsidR="00846859" w:rsidRDefault="00846859" w:rsidP="00846859">
            <w:pPr>
              <w:pStyle w:val="ListParagraph"/>
              <w:numPr>
                <w:ilvl w:val="0"/>
                <w:numId w:val="39"/>
              </w:numPr>
            </w:pPr>
            <w:r>
              <w:lastRenderedPageBreak/>
              <w:t>&lt;x&gt;</w:t>
            </w:r>
          </w:p>
        </w:tc>
      </w:tr>
    </w:tbl>
    <w:p w14:paraId="51CE5AE0" w14:textId="77777777" w:rsidR="007A2D7B" w:rsidRDefault="007A2D7B" w:rsidP="002B3B5B">
      <w:pPr>
        <w:rPr>
          <w:b/>
          <w:bCs/>
        </w:rPr>
      </w:pPr>
    </w:p>
    <w:p w14:paraId="171FE136" w14:textId="529C50A3" w:rsidR="0060546F" w:rsidRDefault="002B3B5B" w:rsidP="002B3B5B">
      <w:pPr>
        <w:rPr>
          <w:b/>
          <w:bCs/>
        </w:rPr>
      </w:pPr>
      <w:r w:rsidRPr="002B3B5B">
        <w:rPr>
          <w:b/>
          <w:bCs/>
        </w:rPr>
        <w:t>Følgende leveres og monteres under andet arbejde</w:t>
      </w:r>
    </w:p>
    <w:tbl>
      <w:tblPr>
        <w:tblW w:w="0" w:type="auto"/>
        <w:tblLayout w:type="fixed"/>
        <w:tblCellMar>
          <w:left w:w="0" w:type="dxa"/>
        </w:tblCellMar>
        <w:tblLook w:val="0000" w:firstRow="0" w:lastRow="0" w:firstColumn="0" w:lastColumn="0" w:noHBand="0" w:noVBand="0"/>
        <w:tblCaption w:val="GHInsertList_6085AA01_11A7_4230_8E4D_BA36A4856D33"/>
      </w:tblPr>
      <w:tblGrid>
        <w:gridCol w:w="7587"/>
      </w:tblGrid>
      <w:tr w:rsidR="002B3B5B" w14:paraId="187B86E5" w14:textId="77777777" w:rsidTr="00DD3B1C">
        <w:tc>
          <w:tcPr>
            <w:tcW w:w="7587" w:type="dxa"/>
          </w:tcPr>
          <w:p w14:paraId="04BE6D80" w14:textId="52969B85" w:rsidR="00846859" w:rsidRDefault="00846859" w:rsidP="00846859">
            <w:pPr>
              <w:pStyle w:val="ListParagraph"/>
              <w:numPr>
                <w:ilvl w:val="0"/>
                <w:numId w:val="40"/>
              </w:numPr>
            </w:pPr>
            <w:r>
              <w:t>Lysningspaneler</w:t>
            </w:r>
          </w:p>
        </w:tc>
      </w:tr>
    </w:tbl>
    <w:p w14:paraId="68C5179E" w14:textId="1EE92A12" w:rsidR="00A80430" w:rsidRDefault="00A80430" w:rsidP="00A80430">
      <w:pPr>
        <w:pStyle w:val="Overskrift8"/>
      </w:pPr>
      <w:r>
        <w:t>4.3</w:t>
      </w:r>
      <w:r>
        <w:tab/>
        <w:t>Lokalisering</w:t>
      </w:r>
    </w:p>
    <w:tbl>
      <w:tblPr>
        <w:tblW w:w="0" w:type="auto"/>
        <w:tblLayout w:type="fixed"/>
        <w:tblCellMar>
          <w:left w:w="0" w:type="dxa"/>
        </w:tblCellMar>
        <w:tblLook w:val="0000" w:firstRow="0" w:lastRow="0" w:firstColumn="0" w:lastColumn="0" w:noHBand="0" w:noVBand="0"/>
        <w:tblCaption w:val="GHInsertHTML_CA19B1B6_B812_4E48_87CF_D76BEF096C40"/>
      </w:tblPr>
      <w:tblGrid>
        <w:gridCol w:w="7586"/>
      </w:tblGrid>
      <w:tr w:rsidR="00516D1A" w14:paraId="022F6F39" w14:textId="77777777" w:rsidTr="00DD3B1C">
        <w:tc>
          <w:tcPr>
            <w:tcW w:w="7586" w:type="dxa"/>
          </w:tcPr>
          <w:p w14:paraId="3B7E9539" w14:textId="0447755A" w:rsidR="004F3526" w:rsidRDefault="00846859" w:rsidP="00846859">
            <w:pPr>
              <w:pStyle w:val="NormalWeb"/>
              <w:divId w:val="1893039209"/>
            </w:pPr>
            <w:r>
              <w:t>Arbejdet omfatter vinduer lokaliseret i facader på &lt;bygning x, y og z&gt;</w:t>
            </w:r>
          </w:p>
        </w:tc>
      </w:tr>
    </w:tbl>
    <w:p w14:paraId="07E49A25" w14:textId="2BC64B0F" w:rsidR="00190560" w:rsidRDefault="00A80430" w:rsidP="00516D1A">
      <w:pPr>
        <w:pStyle w:val="Overskrift8"/>
      </w:pPr>
      <w:r>
        <w:t>4.4</w:t>
      </w:r>
      <w:r>
        <w:tab/>
        <w:t>Tegningshenvisning</w:t>
      </w:r>
    </w:p>
    <w:tbl>
      <w:tblPr>
        <w:tblW w:w="0" w:type="auto"/>
        <w:tblLayout w:type="fixed"/>
        <w:tblCellMar>
          <w:left w:w="0" w:type="dxa"/>
        </w:tblCellMar>
        <w:tblLook w:val="0000" w:firstRow="0" w:lastRow="0" w:firstColumn="0" w:lastColumn="0" w:noHBand="0" w:noVBand="0"/>
        <w:tblCaption w:val="GHInsertHTML_F1BFB273_1FCA_44E1_BF44_A303E4B012D7"/>
      </w:tblPr>
      <w:tblGrid>
        <w:gridCol w:w="7586"/>
      </w:tblGrid>
      <w:tr w:rsidR="002D5A0B" w14:paraId="0BD8E238" w14:textId="77777777" w:rsidTr="00DD3B1C">
        <w:tc>
          <w:tcPr>
            <w:tcW w:w="7586" w:type="dxa"/>
          </w:tcPr>
          <w:p w14:paraId="22ADD652" w14:textId="77777777" w:rsidR="00846859" w:rsidRDefault="00846859">
            <w:pPr>
              <w:pStyle w:val="NormalWeb"/>
              <w:divId w:val="548148308"/>
              <w:rPr>
                <w:sz w:val="24"/>
              </w:rPr>
            </w:pPr>
            <w:r>
              <w:t>Der henvises til følgende tegninger;</w:t>
            </w:r>
          </w:p>
          <w:p w14:paraId="0203CAC7" w14:textId="77777777" w:rsidR="00846859" w:rsidRDefault="00846859" w:rsidP="00846859">
            <w:pPr>
              <w:numPr>
                <w:ilvl w:val="0"/>
                <w:numId w:val="41"/>
              </w:numPr>
              <w:spacing w:before="100" w:beforeAutospacing="1" w:after="100" w:afterAutospacing="1" w:line="240" w:lineRule="auto"/>
              <w:divId w:val="548148308"/>
            </w:pPr>
            <w:r>
              <w:t>&lt;</w:t>
            </w:r>
            <w:proofErr w:type="spellStart"/>
            <w:r>
              <w:t>Hovedtegning</w:t>
            </w:r>
            <w:proofErr w:type="spellEnd"/>
            <w:r>
              <w:t xml:space="preserve"> x&gt;</w:t>
            </w:r>
          </w:p>
          <w:p w14:paraId="6686F69A" w14:textId="77777777" w:rsidR="00846859" w:rsidRDefault="00846859" w:rsidP="00846859">
            <w:pPr>
              <w:numPr>
                <w:ilvl w:val="0"/>
                <w:numId w:val="41"/>
              </w:numPr>
              <w:spacing w:before="100" w:beforeAutospacing="1" w:after="100" w:afterAutospacing="1" w:line="240" w:lineRule="auto"/>
              <w:divId w:val="548148308"/>
            </w:pPr>
            <w:r>
              <w:t xml:space="preserve">&lt;Plantegning x&gt; </w:t>
            </w:r>
          </w:p>
          <w:p w14:paraId="62AF68A2" w14:textId="77777777" w:rsidR="00846859" w:rsidRDefault="00846859" w:rsidP="00846859">
            <w:pPr>
              <w:numPr>
                <w:ilvl w:val="0"/>
                <w:numId w:val="41"/>
              </w:numPr>
              <w:spacing w:before="100" w:beforeAutospacing="1" w:after="100" w:afterAutospacing="1" w:line="240" w:lineRule="auto"/>
              <w:divId w:val="548148308"/>
            </w:pPr>
            <w:r>
              <w:t xml:space="preserve">&lt;Snittegning x&gt; </w:t>
            </w:r>
          </w:p>
          <w:p w14:paraId="0199FF04" w14:textId="52FCDF37" w:rsidR="004F3526" w:rsidRDefault="00846859" w:rsidP="00846859">
            <w:pPr>
              <w:numPr>
                <w:ilvl w:val="0"/>
                <w:numId w:val="41"/>
              </w:numPr>
              <w:spacing w:before="100" w:beforeAutospacing="1" w:after="100" w:afterAutospacing="1" w:line="240" w:lineRule="auto"/>
              <w:divId w:val="548148308"/>
            </w:pPr>
            <w:r>
              <w:t>&lt;Detailtegning x&gt;</w:t>
            </w:r>
          </w:p>
        </w:tc>
      </w:tr>
    </w:tbl>
    <w:p w14:paraId="5515C22E" w14:textId="6CF21F9B" w:rsidR="00A80430" w:rsidRDefault="00A80430" w:rsidP="00A80430">
      <w:pPr>
        <w:pStyle w:val="Overskrift8"/>
      </w:pPr>
      <w:r>
        <w:t>4.5</w:t>
      </w:r>
      <w:r>
        <w:tab/>
        <w:t>Koordinering</w:t>
      </w:r>
    </w:p>
    <w:tbl>
      <w:tblPr>
        <w:tblW w:w="0" w:type="auto"/>
        <w:tblLayout w:type="fixed"/>
        <w:tblCellMar>
          <w:left w:w="0" w:type="dxa"/>
        </w:tblCellMar>
        <w:tblLook w:val="0000" w:firstRow="0" w:lastRow="0" w:firstColumn="0" w:lastColumn="0" w:noHBand="0" w:noVBand="0"/>
        <w:tblCaption w:val="GHInsertHTML_26C5AD4A_FF7D_4A78_BCB0_429E838CB9C0"/>
      </w:tblPr>
      <w:tblGrid>
        <w:gridCol w:w="7586"/>
      </w:tblGrid>
      <w:tr w:rsidR="00516D1A" w14:paraId="4BACAC21" w14:textId="77777777" w:rsidTr="00DD3B1C">
        <w:tc>
          <w:tcPr>
            <w:tcW w:w="7586" w:type="dxa"/>
          </w:tcPr>
          <w:p w14:paraId="3A69526A" w14:textId="77777777" w:rsidR="00846859" w:rsidRDefault="00846859">
            <w:pPr>
              <w:pStyle w:val="NormalWeb"/>
              <w:divId w:val="581373650"/>
              <w:rPr>
                <w:sz w:val="24"/>
              </w:rPr>
            </w:pPr>
            <w:r>
              <w:t xml:space="preserve">Der skal foretages koordinering med følgende arbejder: </w:t>
            </w:r>
          </w:p>
          <w:p w14:paraId="758B715D" w14:textId="77777777" w:rsidR="00846859" w:rsidRDefault="00846859" w:rsidP="00846859">
            <w:pPr>
              <w:numPr>
                <w:ilvl w:val="0"/>
                <w:numId w:val="42"/>
              </w:numPr>
              <w:spacing w:before="100" w:beforeAutospacing="1" w:after="100" w:afterAutospacing="1" w:line="240" w:lineRule="auto"/>
              <w:divId w:val="581373650"/>
            </w:pPr>
            <w:r>
              <w:t xml:space="preserve">&lt;Betonelementer, leverance og montage&gt; </w:t>
            </w:r>
          </w:p>
          <w:p w14:paraId="0188FA38" w14:textId="77777777" w:rsidR="00846859" w:rsidRDefault="00846859" w:rsidP="00846859">
            <w:pPr>
              <w:numPr>
                <w:ilvl w:val="0"/>
                <w:numId w:val="42"/>
              </w:numPr>
              <w:spacing w:before="100" w:beforeAutospacing="1" w:after="100" w:afterAutospacing="1" w:line="240" w:lineRule="auto"/>
              <w:divId w:val="581373650"/>
            </w:pPr>
            <w:r>
              <w:t>&lt;Facadebeklædning, monterede og påmurede&gt;</w:t>
            </w:r>
          </w:p>
          <w:p w14:paraId="7EF3EC83" w14:textId="77777777" w:rsidR="00846859" w:rsidRDefault="00846859" w:rsidP="00846859">
            <w:pPr>
              <w:numPr>
                <w:ilvl w:val="0"/>
                <w:numId w:val="42"/>
              </w:numPr>
              <w:spacing w:before="100" w:beforeAutospacing="1" w:after="100" w:afterAutospacing="1" w:line="240" w:lineRule="auto"/>
              <w:divId w:val="581373650"/>
            </w:pPr>
            <w:r>
              <w:t xml:space="preserve">&lt;Skeletkonstruktioner&gt; </w:t>
            </w:r>
          </w:p>
          <w:p w14:paraId="5526C6FD" w14:textId="5190B7D2" w:rsidR="004F3526" w:rsidRDefault="00846859" w:rsidP="00846859">
            <w:pPr>
              <w:numPr>
                <w:ilvl w:val="0"/>
                <w:numId w:val="42"/>
              </w:numPr>
              <w:spacing w:before="100" w:beforeAutospacing="1" w:after="100" w:afterAutospacing="1" w:line="240" w:lineRule="auto"/>
              <w:divId w:val="581373650"/>
            </w:pPr>
            <w:r>
              <w:t>&lt;Malerarbejde&gt;</w:t>
            </w:r>
          </w:p>
        </w:tc>
      </w:tr>
    </w:tbl>
    <w:p w14:paraId="5FD2407F" w14:textId="6A3CA61E" w:rsidR="00A80430" w:rsidRDefault="00A80430" w:rsidP="002D5A0B">
      <w:pPr>
        <w:pStyle w:val="Overskrift8"/>
      </w:pPr>
      <w:r>
        <w:t>4.6</w:t>
      </w:r>
      <w:r>
        <w:tab/>
        <w:t>Tilstødende bygningsdele</w:t>
      </w:r>
    </w:p>
    <w:tbl>
      <w:tblPr>
        <w:tblW w:w="0" w:type="auto"/>
        <w:tblLayout w:type="fixed"/>
        <w:tblCellMar>
          <w:left w:w="0" w:type="dxa"/>
        </w:tblCellMar>
        <w:tblLook w:val="0000" w:firstRow="0" w:lastRow="0" w:firstColumn="0" w:lastColumn="0" w:noHBand="0" w:noVBand="0"/>
        <w:tblCaption w:val="GHInsertHTML_DACCD9D4_88E2_44D6_9B9F_E3637BF67FA7"/>
      </w:tblPr>
      <w:tblGrid>
        <w:gridCol w:w="7586"/>
      </w:tblGrid>
      <w:tr w:rsidR="002D5A0B" w14:paraId="0688E4BB" w14:textId="77777777" w:rsidTr="00DD3B1C">
        <w:tc>
          <w:tcPr>
            <w:tcW w:w="7586" w:type="dxa"/>
          </w:tcPr>
          <w:p w14:paraId="74AC374A" w14:textId="77777777" w:rsidR="00846859" w:rsidRDefault="00846859">
            <w:pPr>
              <w:pStyle w:val="NormalWeb"/>
              <w:divId w:val="572814858"/>
              <w:rPr>
                <w:sz w:val="24"/>
              </w:rPr>
            </w:pPr>
            <w:r>
              <w:t xml:space="preserve">Der skal foretages koordinering med følgende arbejder: </w:t>
            </w:r>
          </w:p>
          <w:p w14:paraId="0DD20C8B" w14:textId="77777777" w:rsidR="00846859" w:rsidRDefault="00846859" w:rsidP="00846859">
            <w:pPr>
              <w:numPr>
                <w:ilvl w:val="0"/>
                <w:numId w:val="43"/>
              </w:numPr>
              <w:spacing w:before="100" w:beforeAutospacing="1" w:after="100" w:afterAutospacing="1" w:line="240" w:lineRule="auto"/>
              <w:divId w:val="572814858"/>
            </w:pPr>
            <w:r>
              <w:t xml:space="preserve">&lt;Betonelementer, leverance og montage&gt; </w:t>
            </w:r>
          </w:p>
          <w:p w14:paraId="4E37F14F" w14:textId="77777777" w:rsidR="00846859" w:rsidRDefault="00846859" w:rsidP="00846859">
            <w:pPr>
              <w:numPr>
                <w:ilvl w:val="0"/>
                <w:numId w:val="43"/>
              </w:numPr>
              <w:spacing w:before="100" w:beforeAutospacing="1" w:after="100" w:afterAutospacing="1" w:line="240" w:lineRule="auto"/>
              <w:divId w:val="572814858"/>
            </w:pPr>
            <w:r>
              <w:t>&lt;Facadebeklædning, monterede og påmurede&gt;</w:t>
            </w:r>
          </w:p>
          <w:p w14:paraId="5331421C" w14:textId="77777777" w:rsidR="00846859" w:rsidRDefault="00846859" w:rsidP="00846859">
            <w:pPr>
              <w:numPr>
                <w:ilvl w:val="0"/>
                <w:numId w:val="43"/>
              </w:numPr>
              <w:spacing w:before="100" w:beforeAutospacing="1" w:after="100" w:afterAutospacing="1" w:line="240" w:lineRule="auto"/>
              <w:divId w:val="572814858"/>
            </w:pPr>
            <w:r>
              <w:t xml:space="preserve">&lt;Skeletkonstruktioner&gt; </w:t>
            </w:r>
          </w:p>
          <w:p w14:paraId="54958129" w14:textId="08FD812B" w:rsidR="004F3526" w:rsidRDefault="00846859" w:rsidP="00846859">
            <w:pPr>
              <w:numPr>
                <w:ilvl w:val="0"/>
                <w:numId w:val="43"/>
              </w:numPr>
              <w:spacing w:before="100" w:beforeAutospacing="1" w:after="100" w:afterAutospacing="1" w:line="240" w:lineRule="auto"/>
              <w:divId w:val="572814858"/>
            </w:pPr>
            <w:r>
              <w:t>&lt;Malerarbejde&gt;</w:t>
            </w:r>
          </w:p>
        </w:tc>
      </w:tr>
    </w:tbl>
    <w:p w14:paraId="7C38C63C" w14:textId="22F57DAB" w:rsidR="00A80430" w:rsidRDefault="00A80430" w:rsidP="00A80430">
      <w:pPr>
        <w:pStyle w:val="Overskrift8"/>
      </w:pPr>
      <w:r>
        <w:t>4.7</w:t>
      </w:r>
      <w:r>
        <w:tab/>
        <w:t>Projektering</w:t>
      </w:r>
    </w:p>
    <w:tbl>
      <w:tblPr>
        <w:tblW w:w="0" w:type="auto"/>
        <w:tblLayout w:type="fixed"/>
        <w:tblCellMar>
          <w:left w:w="0" w:type="dxa"/>
        </w:tblCellMar>
        <w:tblLook w:val="0000" w:firstRow="0" w:lastRow="0" w:firstColumn="0" w:lastColumn="0" w:noHBand="0" w:noVBand="0"/>
        <w:tblCaption w:val="GHInsertHTML_7DFCB356_EBD2_49A2_9049_F64F7E5309D5"/>
      </w:tblPr>
      <w:tblGrid>
        <w:gridCol w:w="7586"/>
      </w:tblGrid>
      <w:tr w:rsidR="000B2E06" w14:paraId="0000D52D" w14:textId="77777777" w:rsidTr="00DD3B1C">
        <w:tc>
          <w:tcPr>
            <w:tcW w:w="7586" w:type="dxa"/>
          </w:tcPr>
          <w:p w14:paraId="58CF9E11" w14:textId="77777777" w:rsidR="00846859" w:rsidRDefault="00846859">
            <w:pPr>
              <w:pStyle w:val="NormalWeb"/>
              <w:divId w:val="1620185759"/>
              <w:rPr>
                <w:sz w:val="24"/>
              </w:rPr>
            </w:pPr>
            <w:r>
              <w:t xml:space="preserve">Nedenstående projekteringsmateriale skal udføres af entreprenøren. </w:t>
            </w:r>
          </w:p>
          <w:p w14:paraId="2FEFDAED" w14:textId="77777777" w:rsidR="00846859" w:rsidRDefault="00846859" w:rsidP="00846859">
            <w:pPr>
              <w:numPr>
                <w:ilvl w:val="0"/>
                <w:numId w:val="44"/>
              </w:numPr>
              <w:spacing w:before="100" w:beforeAutospacing="1" w:after="100" w:afterAutospacing="1" w:line="240" w:lineRule="auto"/>
              <w:divId w:val="1620185759"/>
            </w:pPr>
            <w:r>
              <w:t xml:space="preserve">Vinduer og vinduespartier skal detailprojekteres. Ifm. detailprojekteringen skal den i projektet beskrevne og viste geometri overholdes, og partier må ikke underopdeles i yderlige elementer end de beskrevne og viste. </w:t>
            </w:r>
          </w:p>
          <w:p w14:paraId="1FAE8D64" w14:textId="77777777" w:rsidR="00846859" w:rsidRDefault="00846859">
            <w:pPr>
              <w:pStyle w:val="NormalWeb"/>
              <w:divId w:val="1620185759"/>
            </w:pPr>
            <w:r>
              <w:t>For alle byggematerialer tages udgangspunkt i fabrikantens principdetaljer, dimensioneringstabeller mv.</w:t>
            </w:r>
          </w:p>
          <w:p w14:paraId="06730043" w14:textId="77777777" w:rsidR="00846859" w:rsidRDefault="00846859">
            <w:pPr>
              <w:pStyle w:val="NormalWeb"/>
              <w:divId w:val="1620185759"/>
            </w:pPr>
            <w:r>
              <w:t xml:space="preserve">Al projekteringsmateriale godkendes af byggeledelsen inden igangsætning af arbejdet. </w:t>
            </w:r>
          </w:p>
          <w:p w14:paraId="5B08E9DE" w14:textId="4C270455" w:rsidR="004F3526" w:rsidRDefault="00846859" w:rsidP="00846859">
            <w:pPr>
              <w:pStyle w:val="NormalWeb"/>
              <w:divId w:val="1620185759"/>
            </w:pPr>
            <w:r>
              <w:t>Entreprenøren skal påregne deltagelse i &lt;x&gt; projektgennemgangsmøder.</w:t>
            </w:r>
          </w:p>
        </w:tc>
      </w:tr>
    </w:tbl>
    <w:p w14:paraId="2919F0A5" w14:textId="33244E6D" w:rsidR="00A80430" w:rsidRDefault="00A80430" w:rsidP="00A80430">
      <w:pPr>
        <w:pStyle w:val="Overskrift8"/>
      </w:pPr>
      <w:r>
        <w:t>4.8</w:t>
      </w:r>
      <w:r>
        <w:tab/>
        <w:t>Undersøgelser</w:t>
      </w:r>
    </w:p>
    <w:tbl>
      <w:tblPr>
        <w:tblW w:w="0" w:type="auto"/>
        <w:tblLayout w:type="fixed"/>
        <w:tblCellMar>
          <w:left w:w="0" w:type="dxa"/>
        </w:tblCellMar>
        <w:tblLook w:val="0000" w:firstRow="0" w:lastRow="0" w:firstColumn="0" w:lastColumn="0" w:noHBand="0" w:noVBand="0"/>
        <w:tblCaption w:val="GHInsertHTML_B0E070DD_2A75_4255_80EE_53464AFC215F"/>
      </w:tblPr>
      <w:tblGrid>
        <w:gridCol w:w="7586"/>
      </w:tblGrid>
      <w:tr w:rsidR="00815CA3" w14:paraId="4223E325" w14:textId="77777777" w:rsidTr="00DD3B1C">
        <w:tc>
          <w:tcPr>
            <w:tcW w:w="7586" w:type="dxa"/>
          </w:tcPr>
          <w:p w14:paraId="3DE9371A" w14:textId="77777777" w:rsidR="00846859" w:rsidRDefault="00846859">
            <w:pPr>
              <w:pStyle w:val="NormalWeb"/>
              <w:divId w:val="732116331"/>
              <w:rPr>
                <w:sz w:val="24"/>
              </w:rPr>
            </w:pPr>
            <w:r>
              <w:t xml:space="preserve">Før arbejdet påbegyndes, skal entreprenøren kontrollere, at bygningsdele opført under punktet ”Tilstødende bygningsdele” er udført og har færdige overflader. </w:t>
            </w:r>
          </w:p>
          <w:p w14:paraId="51D3B718" w14:textId="3E8E69AF" w:rsidR="004F3526" w:rsidRDefault="00846859" w:rsidP="00846859">
            <w:pPr>
              <w:pStyle w:val="NormalWeb"/>
              <w:divId w:val="732116331"/>
            </w:pPr>
            <w:r>
              <w:t>Såfremt det konstateres, at forudsætningerne for konditionsmæssig udførelse ikke er til stede, skal der straks rettes henvendelse til byggeledelsen.</w:t>
            </w:r>
          </w:p>
        </w:tc>
      </w:tr>
    </w:tbl>
    <w:p w14:paraId="6331C5BA" w14:textId="77099CBF" w:rsidR="00A80430" w:rsidRDefault="00A80430" w:rsidP="00A80430">
      <w:pPr>
        <w:pStyle w:val="Overskrift8"/>
      </w:pPr>
      <w:r>
        <w:lastRenderedPageBreak/>
        <w:t>4.9</w:t>
      </w:r>
      <w:r>
        <w:tab/>
        <w:t>Materialer og produkter</w:t>
      </w:r>
    </w:p>
    <w:p w14:paraId="46CF3C74" w14:textId="7693EA3D" w:rsidR="002F50B5" w:rsidRDefault="002F50B5" w:rsidP="002F50B5"/>
    <w:p w14:paraId="238E2C95" w14:textId="4C562FFB" w:rsidR="00CE4531" w:rsidRPr="00576EE5" w:rsidRDefault="00CE4531" w:rsidP="002F50B5">
      <w:pPr>
        <w:rPr>
          <w:b/>
          <w:bCs/>
        </w:rPr>
      </w:pPr>
      <w:r w:rsidRPr="00576EE5">
        <w:rPr>
          <w:b/>
          <w:bCs/>
        </w:rPr>
        <w:t>Karme</w:t>
      </w:r>
    </w:p>
    <w:tbl>
      <w:tblPr>
        <w:tblW w:w="0" w:type="auto"/>
        <w:tblLayout w:type="fixed"/>
        <w:tblCellMar>
          <w:left w:w="0" w:type="dxa"/>
        </w:tblCellMar>
        <w:tblLook w:val="0000" w:firstRow="0" w:lastRow="0" w:firstColumn="0" w:lastColumn="0" w:noHBand="0" w:noVBand="0"/>
        <w:tblCaption w:val="GHInsertParagraph_93ACD054_F193_4157_8303_6A2069BA27CC"/>
      </w:tblPr>
      <w:tblGrid>
        <w:gridCol w:w="7586"/>
      </w:tblGrid>
      <w:tr w:rsidR="00576EE5" w:rsidRPr="007A2D7B" w14:paraId="77681D37" w14:textId="77777777" w:rsidTr="00DD3B1C">
        <w:tc>
          <w:tcPr>
            <w:tcW w:w="7586" w:type="dxa"/>
          </w:tcPr>
          <w:p w14:paraId="1C59AA82" w14:textId="77777777" w:rsidR="00846859" w:rsidRDefault="00846859" w:rsidP="00846859">
            <w:r>
              <w:t xml:space="preserve">Trækarm indvendigt, udvendigt </w:t>
            </w:r>
            <w:proofErr w:type="spellStart"/>
            <w:r>
              <w:t>påklipset</w:t>
            </w:r>
            <w:proofErr w:type="spellEnd"/>
            <w:r>
              <w:t xml:space="preserve"> aluminium.</w:t>
            </w:r>
          </w:p>
          <w:p w14:paraId="0A43FC28" w14:textId="77777777" w:rsidR="00846859" w:rsidRDefault="00846859" w:rsidP="00846859">
            <w:r>
              <w:t>Fals skal være i træ.</w:t>
            </w:r>
          </w:p>
          <w:p w14:paraId="7D7F6F93" w14:textId="77777777" w:rsidR="00846859" w:rsidRDefault="00846859" w:rsidP="00846859">
            <w:r>
              <w:t xml:space="preserve">Dimension, indadgående: 44 x &lt;127; 152&gt; mm med 7° skrå, glat </w:t>
            </w:r>
            <w:proofErr w:type="spellStart"/>
            <w:r>
              <w:t>bundfals</w:t>
            </w:r>
            <w:proofErr w:type="spellEnd"/>
            <w:r>
              <w:t>.</w:t>
            </w:r>
          </w:p>
          <w:p w14:paraId="76C4CFE3" w14:textId="477B5FE6" w:rsidR="00846859" w:rsidRPr="007A2D7B" w:rsidRDefault="00846859" w:rsidP="00846859">
            <w:r>
              <w:t xml:space="preserve">Dimension, udadgående: 44 x &lt;100; 107; 112; 127; 140; 152; 162; 164&gt; mm med 7° skrå, glat </w:t>
            </w:r>
            <w:proofErr w:type="spellStart"/>
            <w:r>
              <w:t>bundfals</w:t>
            </w:r>
            <w:proofErr w:type="spellEnd"/>
            <w:r>
              <w:t>.</w:t>
            </w:r>
          </w:p>
        </w:tc>
      </w:tr>
    </w:tbl>
    <w:p w14:paraId="7F50997F" w14:textId="77777777" w:rsidR="00294328" w:rsidRPr="007A2D7B" w:rsidRDefault="00294328" w:rsidP="002F50B5">
      <w:pPr>
        <w:rPr>
          <w:b/>
          <w:bCs/>
          <w:color w:val="EE0000"/>
        </w:rPr>
      </w:pPr>
    </w:p>
    <w:p w14:paraId="4CA6FAC8" w14:textId="6EEEAC92" w:rsidR="00006AF9" w:rsidRPr="00576EE5" w:rsidRDefault="00006AF9" w:rsidP="002F50B5">
      <w:pPr>
        <w:rPr>
          <w:b/>
          <w:bCs/>
        </w:rPr>
      </w:pPr>
      <w:r w:rsidRPr="00576EE5">
        <w:rPr>
          <w:b/>
          <w:bCs/>
        </w:rPr>
        <w:t>Poste</w:t>
      </w:r>
    </w:p>
    <w:tbl>
      <w:tblPr>
        <w:tblW w:w="0" w:type="auto"/>
        <w:tblLayout w:type="fixed"/>
        <w:tblCellMar>
          <w:left w:w="0" w:type="dxa"/>
        </w:tblCellMar>
        <w:tblLook w:val="0000" w:firstRow="0" w:lastRow="0" w:firstColumn="0" w:lastColumn="0" w:noHBand="0" w:noVBand="0"/>
        <w:tblCaption w:val="GHInsertParagraph_B9224425_B811_4504_B053_2F1F04F06ABD"/>
      </w:tblPr>
      <w:tblGrid>
        <w:gridCol w:w="7586"/>
      </w:tblGrid>
      <w:tr w:rsidR="007A2D7B" w:rsidRPr="007A2D7B" w14:paraId="7CA337D0" w14:textId="77777777" w:rsidTr="00DD3B1C">
        <w:tc>
          <w:tcPr>
            <w:tcW w:w="7586" w:type="dxa"/>
          </w:tcPr>
          <w:p w14:paraId="55998673" w14:textId="77777777" w:rsidR="00846859" w:rsidRDefault="00846859" w:rsidP="00846859">
            <w:r>
              <w:t xml:space="preserve">Træpost indvendigt, udvendigt </w:t>
            </w:r>
            <w:proofErr w:type="spellStart"/>
            <w:r>
              <w:t>påklipset</w:t>
            </w:r>
            <w:proofErr w:type="spellEnd"/>
            <w:r>
              <w:t xml:space="preserve"> aluminium.</w:t>
            </w:r>
          </w:p>
          <w:p w14:paraId="748B6BDA" w14:textId="77777777" w:rsidR="00846859" w:rsidRDefault="00846859" w:rsidP="00846859">
            <w:r>
              <w:t>Dimensioner, indadgående: 60 x &lt;127; 152&gt; mm</w:t>
            </w:r>
          </w:p>
          <w:p w14:paraId="3A662B98" w14:textId="6A112CF2" w:rsidR="00846859" w:rsidRPr="007A2D7B" w:rsidRDefault="00846859" w:rsidP="00846859">
            <w:r>
              <w:t>Dimension, udadgående: 60 x &lt;100; 107; 112; 127; 140; 152; 162; 164&gt; mm</w:t>
            </w:r>
          </w:p>
        </w:tc>
      </w:tr>
    </w:tbl>
    <w:p w14:paraId="5438999A" w14:textId="77777777" w:rsidR="007A2D7B" w:rsidRPr="007A2D7B" w:rsidRDefault="007A2D7B" w:rsidP="002F50B5">
      <w:pPr>
        <w:rPr>
          <w:b/>
          <w:bCs/>
          <w:color w:val="EE0000"/>
        </w:rPr>
      </w:pPr>
    </w:p>
    <w:p w14:paraId="603D1B44" w14:textId="1A01DAEE" w:rsidR="00CE4531" w:rsidRPr="00576EE5" w:rsidRDefault="00CE4531" w:rsidP="002F50B5">
      <w:pPr>
        <w:rPr>
          <w:b/>
          <w:bCs/>
        </w:rPr>
      </w:pPr>
      <w:r w:rsidRPr="00576EE5">
        <w:rPr>
          <w:b/>
          <w:bCs/>
        </w:rPr>
        <w:t>Rammer</w:t>
      </w:r>
    </w:p>
    <w:tbl>
      <w:tblPr>
        <w:tblW w:w="0" w:type="auto"/>
        <w:tblLayout w:type="fixed"/>
        <w:tblCellMar>
          <w:left w:w="0" w:type="dxa"/>
        </w:tblCellMar>
        <w:tblLook w:val="0000" w:firstRow="0" w:lastRow="0" w:firstColumn="0" w:lastColumn="0" w:noHBand="0" w:noVBand="0"/>
        <w:tblCaption w:val="GHInsertParagraph_4ADCE36E_0D7A_497B_9C75_95DA0402792E"/>
      </w:tblPr>
      <w:tblGrid>
        <w:gridCol w:w="7586"/>
      </w:tblGrid>
      <w:tr w:rsidR="00576EE5" w:rsidRPr="007A2D7B" w14:paraId="6AEBF252" w14:textId="77777777" w:rsidTr="00DD3B1C">
        <w:tc>
          <w:tcPr>
            <w:tcW w:w="7586" w:type="dxa"/>
          </w:tcPr>
          <w:p w14:paraId="0F39A673" w14:textId="77777777" w:rsidR="00846859" w:rsidRDefault="00846859" w:rsidP="00846859">
            <w:r>
              <w:t xml:space="preserve">Træ med aluminium </w:t>
            </w:r>
            <w:proofErr w:type="spellStart"/>
            <w:r>
              <w:t>påklipset</w:t>
            </w:r>
            <w:proofErr w:type="spellEnd"/>
            <w:r>
              <w:t xml:space="preserve"> på ydersiden.</w:t>
            </w:r>
          </w:p>
          <w:p w14:paraId="44F6D023" w14:textId="77777777" w:rsidR="00846859" w:rsidRDefault="00846859" w:rsidP="00846859">
            <w:r>
              <w:t>Dimension: 55 mm.</w:t>
            </w:r>
          </w:p>
          <w:p w14:paraId="4E31E35B" w14:textId="047CFEBB" w:rsidR="00846859" w:rsidRPr="007A2D7B" w:rsidRDefault="00846859" w:rsidP="00846859">
            <w:r>
              <w:t>Dimension, total for karm og ramme: 87 mm.</w:t>
            </w:r>
          </w:p>
        </w:tc>
      </w:tr>
    </w:tbl>
    <w:p w14:paraId="132CB5F4" w14:textId="77777777" w:rsidR="00294328" w:rsidRPr="007A2D7B" w:rsidRDefault="00294328" w:rsidP="002F50B5">
      <w:pPr>
        <w:rPr>
          <w:b/>
          <w:bCs/>
          <w:color w:val="EE0000"/>
        </w:rPr>
      </w:pPr>
    </w:p>
    <w:p w14:paraId="65F3943D" w14:textId="693E3965" w:rsidR="002F50B5" w:rsidRPr="00576EE5" w:rsidRDefault="002F50B5" w:rsidP="002F50B5">
      <w:pPr>
        <w:rPr>
          <w:b/>
          <w:bCs/>
        </w:rPr>
      </w:pPr>
      <w:r w:rsidRPr="00576EE5">
        <w:rPr>
          <w:b/>
          <w:bCs/>
        </w:rPr>
        <w:t>Træ</w:t>
      </w:r>
    </w:p>
    <w:tbl>
      <w:tblPr>
        <w:tblW w:w="0" w:type="auto"/>
        <w:tblLayout w:type="fixed"/>
        <w:tblCellMar>
          <w:left w:w="0" w:type="dxa"/>
        </w:tblCellMar>
        <w:tblLook w:val="0000" w:firstRow="0" w:lastRow="0" w:firstColumn="0" w:lastColumn="0" w:noHBand="0" w:noVBand="0"/>
        <w:tblCaption w:val="GHInsertParagraph_A65BD5C6_A5B0_475C_8BD9_781AC7C1A78E"/>
      </w:tblPr>
      <w:tblGrid>
        <w:gridCol w:w="7586"/>
      </w:tblGrid>
      <w:tr w:rsidR="00576EE5" w:rsidRPr="007A2D7B" w14:paraId="36B69FF3" w14:textId="77777777" w:rsidTr="00DD3B1C">
        <w:tc>
          <w:tcPr>
            <w:tcW w:w="7586" w:type="dxa"/>
          </w:tcPr>
          <w:p w14:paraId="6079CD63" w14:textId="77777777" w:rsidR="00846859" w:rsidRDefault="00846859" w:rsidP="00846859">
            <w:r>
              <w:t>&lt;FSC® mærket fyrretræ, Eg, Mahogni&gt;</w:t>
            </w:r>
          </w:p>
          <w:p w14:paraId="30B0672E" w14:textId="77777777" w:rsidR="00846859" w:rsidRDefault="00846859" w:rsidP="00846859">
            <w:r>
              <w:t>Kernetræsandelen skal være minimum 90% udenfor tætningsplan. Knaster og vindridser bortskæres, mindre knaster i fals og mod murfalse tillades.</w:t>
            </w:r>
          </w:p>
          <w:p w14:paraId="27EA3C79" w14:textId="77777777" w:rsidR="00846859" w:rsidRDefault="00846859" w:rsidP="00846859">
            <w:r>
              <w:t>Alle profiler skal være lamineret og/eller fingerskarret i overensstemmelse med Vinduesindustriens tekniske bestemmelser.</w:t>
            </w:r>
          </w:p>
          <w:p w14:paraId="180ECCD8" w14:textId="77777777" w:rsidR="00846859" w:rsidRDefault="00846859" w:rsidP="00846859">
            <w:r>
              <w:t>&lt;Overflade: Maling &lt;</w:t>
            </w:r>
            <w:proofErr w:type="gramStart"/>
            <w:r>
              <w:t>RAL;NCS</w:t>
            </w:r>
            <w:proofErr w:type="gramEnd"/>
            <w:r>
              <w:t xml:space="preserve">&gt;, vandbaseret og uden opløsningsmidler, </w:t>
            </w:r>
          </w:p>
          <w:p w14:paraId="317B35A1" w14:textId="77777777" w:rsidR="00846859" w:rsidRDefault="00846859" w:rsidP="00846859">
            <w:r>
              <w:t>Overfladebehandling lagtykkelse: min 130my (tør)</w:t>
            </w:r>
          </w:p>
          <w:p w14:paraId="270CF242" w14:textId="4CBB5F98" w:rsidR="00846859" w:rsidRPr="007A2D7B" w:rsidRDefault="00846859" w:rsidP="00846859">
            <w:r>
              <w:t>Overfladebehandling skal være jf. "2ØKO" fra DVV-certificeret leverandør&gt;</w:t>
            </w:r>
          </w:p>
        </w:tc>
      </w:tr>
    </w:tbl>
    <w:p w14:paraId="2E80FE11" w14:textId="77777777" w:rsidR="003F584A" w:rsidRPr="007A2D7B" w:rsidRDefault="003F584A" w:rsidP="002F50B5">
      <w:pPr>
        <w:rPr>
          <w:color w:val="EE0000"/>
        </w:rPr>
      </w:pPr>
    </w:p>
    <w:p w14:paraId="00A702C4" w14:textId="764FBEC5" w:rsidR="00006EC1" w:rsidRPr="00576EE5" w:rsidRDefault="00006EC1" w:rsidP="002F50B5">
      <w:pPr>
        <w:rPr>
          <w:b/>
          <w:bCs/>
        </w:rPr>
      </w:pPr>
      <w:r w:rsidRPr="00576EE5">
        <w:rPr>
          <w:b/>
          <w:bCs/>
        </w:rPr>
        <w:t>Aluminium</w:t>
      </w:r>
    </w:p>
    <w:tbl>
      <w:tblPr>
        <w:tblW w:w="0" w:type="auto"/>
        <w:tblLayout w:type="fixed"/>
        <w:tblCellMar>
          <w:left w:w="0" w:type="dxa"/>
        </w:tblCellMar>
        <w:tblLook w:val="0000" w:firstRow="0" w:lastRow="0" w:firstColumn="0" w:lastColumn="0" w:noHBand="0" w:noVBand="0"/>
        <w:tblCaption w:val="GHInsertParagraph_9648C334_E943_41F3_BD87_6DDBBEFB2CC3"/>
      </w:tblPr>
      <w:tblGrid>
        <w:gridCol w:w="7586"/>
      </w:tblGrid>
      <w:tr w:rsidR="00576EE5" w:rsidRPr="007A2D7B" w14:paraId="5143CF63" w14:textId="77777777" w:rsidTr="00DD3B1C">
        <w:tc>
          <w:tcPr>
            <w:tcW w:w="7586" w:type="dxa"/>
          </w:tcPr>
          <w:p w14:paraId="10F4265B" w14:textId="77777777" w:rsidR="00846859" w:rsidRDefault="00846859" w:rsidP="00846859">
            <w:r>
              <w:t>Type: Lavemissions aluminium, i 100% genanvendt aluminium</w:t>
            </w:r>
          </w:p>
          <w:p w14:paraId="47CE9B14" w14:textId="77777777" w:rsidR="00846859" w:rsidRDefault="00846859" w:rsidP="00846859">
            <w:r>
              <w:t xml:space="preserve">Overflade: &lt; RAL&lt;X&gt;; </w:t>
            </w:r>
            <w:proofErr w:type="spellStart"/>
            <w:r>
              <w:t>Sablé</w:t>
            </w:r>
            <w:proofErr w:type="spellEnd"/>
            <w:r>
              <w:t xml:space="preserve"> &lt;X&gt;; Pulverlakeret &lt;X&gt;; Anodiseret; Rå </w:t>
            </w:r>
            <w:proofErr w:type="spellStart"/>
            <w:r>
              <w:t>alu</w:t>
            </w:r>
            <w:proofErr w:type="spellEnd"/>
            <w:r>
              <w:t>&gt;</w:t>
            </w:r>
          </w:p>
          <w:p w14:paraId="57288288" w14:textId="77777777" w:rsidR="00846859" w:rsidRDefault="00846859" w:rsidP="00846859">
            <w:r>
              <w:t>Legeringssammensætning i henhold til DS EN 573-3.</w:t>
            </w:r>
          </w:p>
          <w:p w14:paraId="3BEEC9D3" w14:textId="77777777" w:rsidR="00846859" w:rsidRDefault="00846859" w:rsidP="00846859">
            <w:r>
              <w:t>Legering EN AW-6063, tilstand T6 iht. DS EN 515.</w:t>
            </w:r>
          </w:p>
          <w:p w14:paraId="07ABCA91" w14:textId="77777777" w:rsidR="00846859" w:rsidRDefault="00846859" w:rsidP="00846859">
            <w:r>
              <w:t>Lakeringstykkelse: min. 80µm</w:t>
            </w:r>
          </w:p>
          <w:p w14:paraId="21820A23" w14:textId="77777777" w:rsidR="00846859" w:rsidRDefault="00846859" w:rsidP="00846859">
            <w:r>
              <w:t>Forbehandlingen skal ske i henhold til GSB AL 631 standarden med brug af GSB-godkendt kemikalieleverandør.</w:t>
            </w:r>
          </w:p>
          <w:p w14:paraId="02D5705A" w14:textId="2BA9F276" w:rsidR="00846859" w:rsidRPr="007A2D7B" w:rsidRDefault="00846859" w:rsidP="00846859">
            <w:r>
              <w:t>Før kemisk passivering skal ske affedtning/bejdsning af overfladen med Titan/</w:t>
            </w:r>
            <w:proofErr w:type="spellStart"/>
            <w:r>
              <w:t>Zirkonium</w:t>
            </w:r>
            <w:proofErr w:type="spellEnd"/>
            <w:r>
              <w:t>.</w:t>
            </w:r>
          </w:p>
        </w:tc>
      </w:tr>
    </w:tbl>
    <w:p w14:paraId="0E1225BB" w14:textId="77777777" w:rsidR="00294328" w:rsidRPr="007A2D7B" w:rsidRDefault="00294328" w:rsidP="002F50B5">
      <w:pPr>
        <w:rPr>
          <w:b/>
          <w:bCs/>
          <w:color w:val="EE0000"/>
        </w:rPr>
      </w:pPr>
    </w:p>
    <w:p w14:paraId="6EDFB298" w14:textId="63B767B3" w:rsidR="00C1259D" w:rsidRPr="00576EE5" w:rsidRDefault="00C1259D" w:rsidP="002F50B5">
      <w:pPr>
        <w:rPr>
          <w:b/>
          <w:bCs/>
        </w:rPr>
      </w:pPr>
      <w:r w:rsidRPr="00576EE5">
        <w:rPr>
          <w:b/>
          <w:bCs/>
        </w:rPr>
        <w:t>Energi</w:t>
      </w:r>
    </w:p>
    <w:tbl>
      <w:tblPr>
        <w:tblW w:w="0" w:type="auto"/>
        <w:tblLayout w:type="fixed"/>
        <w:tblCellMar>
          <w:left w:w="0" w:type="dxa"/>
        </w:tblCellMar>
        <w:tblLook w:val="0000" w:firstRow="0" w:lastRow="0" w:firstColumn="0" w:lastColumn="0" w:noHBand="0" w:noVBand="0"/>
        <w:tblCaption w:val="GHInsertParagraph_E946149C_A3E1_4F7B_9F95_948B7E7DAFFD"/>
      </w:tblPr>
      <w:tblGrid>
        <w:gridCol w:w="7586"/>
      </w:tblGrid>
      <w:tr w:rsidR="00576EE5" w:rsidRPr="007A2D7B" w14:paraId="68DEABF4" w14:textId="77777777" w:rsidTr="00DD3B1C">
        <w:tc>
          <w:tcPr>
            <w:tcW w:w="7586" w:type="dxa"/>
          </w:tcPr>
          <w:p w14:paraId="0E27B25D" w14:textId="77777777" w:rsidR="00846859" w:rsidRDefault="00846859" w:rsidP="00846859">
            <w:r>
              <w:t>Energimærke: A</w:t>
            </w:r>
          </w:p>
          <w:p w14:paraId="234E20B6" w14:textId="77777777" w:rsidR="00846859" w:rsidRDefault="00846859" w:rsidP="00846859">
            <w:proofErr w:type="spellStart"/>
            <w:r>
              <w:t>Uværdi</w:t>
            </w:r>
            <w:proofErr w:type="spellEnd"/>
            <w:r>
              <w:t xml:space="preserve">, </w:t>
            </w:r>
            <w:proofErr w:type="spellStart"/>
            <w:r>
              <w:t>Uw</w:t>
            </w:r>
            <w:proofErr w:type="spellEnd"/>
            <w:r>
              <w:t>: 0,76</w:t>
            </w:r>
          </w:p>
          <w:p w14:paraId="2E4B45BF" w14:textId="77777777" w:rsidR="00846859" w:rsidRDefault="00846859" w:rsidP="00846859">
            <w:proofErr w:type="spellStart"/>
            <w:r>
              <w:t>Eref</w:t>
            </w:r>
            <w:proofErr w:type="spellEnd"/>
            <w:r>
              <w:t>: 14,2</w:t>
            </w:r>
          </w:p>
          <w:p w14:paraId="02ABB859" w14:textId="77777777" w:rsidR="00846859" w:rsidRDefault="00846859" w:rsidP="00846859">
            <w:proofErr w:type="spellStart"/>
            <w:r>
              <w:t>Toi</w:t>
            </w:r>
            <w:proofErr w:type="spellEnd"/>
            <w:r>
              <w:t xml:space="preserve"> Co: 14,2</w:t>
            </w:r>
          </w:p>
          <w:p w14:paraId="1EACDE73" w14:textId="4FB08C3E" w:rsidR="00846859" w:rsidRPr="007A2D7B" w:rsidRDefault="00846859" w:rsidP="00846859">
            <w:r>
              <w:t>Alle ved oplukkeligt vindue, referencestørrelse 1230 x 1480 mm</w:t>
            </w:r>
          </w:p>
        </w:tc>
      </w:tr>
    </w:tbl>
    <w:p w14:paraId="4612DBAB" w14:textId="77777777" w:rsidR="003F584A" w:rsidRDefault="003F584A" w:rsidP="002F50B5">
      <w:pPr>
        <w:rPr>
          <w:color w:val="EE0000"/>
        </w:rPr>
      </w:pPr>
    </w:p>
    <w:p w14:paraId="1C11FDE1" w14:textId="3BB590C2" w:rsidR="00576EE5" w:rsidRDefault="00B86F56" w:rsidP="002F50B5">
      <w:pPr>
        <w:rPr>
          <w:b/>
          <w:bCs/>
        </w:rPr>
      </w:pPr>
      <w:r>
        <w:rPr>
          <w:b/>
          <w:bCs/>
        </w:rPr>
        <w:t>Certificeringer</w:t>
      </w:r>
    </w:p>
    <w:tbl>
      <w:tblPr>
        <w:tblW w:w="0" w:type="auto"/>
        <w:tblLayout w:type="fixed"/>
        <w:tblCellMar>
          <w:left w:w="0" w:type="dxa"/>
        </w:tblCellMar>
        <w:tblLook w:val="0000" w:firstRow="0" w:lastRow="0" w:firstColumn="0" w:lastColumn="0" w:noHBand="0" w:noVBand="0"/>
        <w:tblCaption w:val="GHInsertParagraph_E255FC9B_21D9_4AAB_A8EE_CA2D955D6B7C"/>
      </w:tblPr>
      <w:tblGrid>
        <w:gridCol w:w="7586"/>
      </w:tblGrid>
      <w:tr w:rsidR="00576EE5" w14:paraId="4A9A27FF" w14:textId="77777777" w:rsidTr="00DD3B1C">
        <w:tc>
          <w:tcPr>
            <w:tcW w:w="7586" w:type="dxa"/>
          </w:tcPr>
          <w:p w14:paraId="2748C4A8" w14:textId="77777777" w:rsidR="00846859" w:rsidRPr="00802443" w:rsidRDefault="00846859" w:rsidP="00846859">
            <w:pPr>
              <w:rPr>
                <w:lang w:val="en-GB"/>
              </w:rPr>
            </w:pPr>
            <w:r w:rsidRPr="00802443">
              <w:rPr>
                <w:lang w:val="en-GB"/>
              </w:rPr>
              <w:t>GWP-Total (BR18): 51,89 kg/m² CO₂ eq (A1-A3 + C3-C4).</w:t>
            </w:r>
          </w:p>
          <w:p w14:paraId="6434EE2E" w14:textId="77777777" w:rsidR="00846859" w:rsidRDefault="00846859" w:rsidP="00846859">
            <w:r>
              <w:lastRenderedPageBreak/>
              <w:t xml:space="preserve">Anvendte produkter skal have produktspecifikke </w:t>
            </w:r>
            <w:proofErr w:type="spellStart"/>
            <w:r>
              <w:t>EPD'er</w:t>
            </w:r>
            <w:proofErr w:type="spellEnd"/>
            <w:r>
              <w:t>.</w:t>
            </w:r>
          </w:p>
          <w:p w14:paraId="36FCC666" w14:textId="77777777" w:rsidR="00846859" w:rsidRDefault="00846859" w:rsidP="00846859">
            <w:r>
              <w:t>Producenten skal være FSC®-certificeret.</w:t>
            </w:r>
          </w:p>
          <w:p w14:paraId="2466E665" w14:textId="77777777" w:rsidR="00846859" w:rsidRDefault="00846859" w:rsidP="00846859">
            <w:r>
              <w:t>Producenten skal være DVV-verificeret.</w:t>
            </w:r>
          </w:p>
          <w:p w14:paraId="3DC02975" w14:textId="77777777" w:rsidR="00846859" w:rsidRDefault="00846859" w:rsidP="00846859">
            <w:r>
              <w:t>Produkterne skal have Indeklima mærkning.</w:t>
            </w:r>
          </w:p>
          <w:p w14:paraId="4DA4E962" w14:textId="35893BFC" w:rsidR="00846859" w:rsidRDefault="00846859" w:rsidP="00846859">
            <w:r>
              <w:t>Produkterne skal være deklareret til Nordisk Miljømærkning Nybyggeri jf. generation 3 og 4.</w:t>
            </w:r>
          </w:p>
        </w:tc>
      </w:tr>
    </w:tbl>
    <w:p w14:paraId="5CCA04C1" w14:textId="77777777" w:rsidR="00576EE5" w:rsidRDefault="00576EE5" w:rsidP="002F50B5">
      <w:pPr>
        <w:rPr>
          <w:b/>
          <w:bCs/>
        </w:rPr>
      </w:pPr>
    </w:p>
    <w:p w14:paraId="0A5A642B" w14:textId="7AF820DF" w:rsidR="002F50B5" w:rsidRPr="00576EE5" w:rsidRDefault="002F50B5" w:rsidP="002F50B5">
      <w:pPr>
        <w:rPr>
          <w:b/>
          <w:bCs/>
        </w:rPr>
      </w:pPr>
      <w:r w:rsidRPr="00576EE5">
        <w:rPr>
          <w:b/>
          <w:bCs/>
        </w:rPr>
        <w:t>Vindue</w:t>
      </w:r>
      <w:r w:rsidR="00175FD6" w:rsidRPr="00576EE5">
        <w:rPr>
          <w:b/>
          <w:bCs/>
        </w:rPr>
        <w:t>styper</w:t>
      </w:r>
    </w:p>
    <w:tbl>
      <w:tblPr>
        <w:tblW w:w="0" w:type="auto"/>
        <w:tblLayout w:type="fixed"/>
        <w:tblCellMar>
          <w:left w:w="0" w:type="dxa"/>
        </w:tblCellMar>
        <w:tblLook w:val="0000" w:firstRow="0" w:lastRow="0" w:firstColumn="0" w:lastColumn="0" w:noHBand="0" w:noVBand="0"/>
        <w:tblCaption w:val="GHInsertHTML_9165B91A_7969_44B0_8290_481585E3DC64"/>
      </w:tblPr>
      <w:tblGrid>
        <w:gridCol w:w="7586"/>
      </w:tblGrid>
      <w:tr w:rsidR="007A2D7B" w:rsidRPr="007A2D7B" w14:paraId="24F508DB" w14:textId="77777777" w:rsidTr="00DD3B1C">
        <w:tc>
          <w:tcPr>
            <w:tcW w:w="7586" w:type="dxa"/>
          </w:tcPr>
          <w:p w14:paraId="59196B2B" w14:textId="77777777" w:rsidR="00846859" w:rsidRDefault="00846859">
            <w:pPr>
              <w:pStyle w:val="NormalWeb"/>
              <w:divId w:val="1880320391"/>
              <w:rPr>
                <w:sz w:val="24"/>
              </w:rPr>
            </w:pPr>
            <w:r>
              <w:t>Nedenfor oplistes de anvendte vinduestyper, som anvendes til projektets vinduer og vinduespartier.</w:t>
            </w:r>
          </w:p>
          <w:p w14:paraId="535953EA" w14:textId="4D77D72A" w:rsidR="004F3526" w:rsidRPr="007A2D7B" w:rsidRDefault="00846859" w:rsidP="00846859">
            <w:pPr>
              <w:pStyle w:val="NormalWeb"/>
              <w:divId w:val="1880320391"/>
              <w:rPr>
                <w:b/>
                <w:bCs/>
                <w:color w:val="EE0000"/>
              </w:rPr>
            </w:pPr>
            <w:r>
              <w:t>Konkrete konfigurationer af vinduer og vinduespartier - inkl. Dimensioner - jf. tegningsmaterialet.</w:t>
            </w:r>
          </w:p>
        </w:tc>
      </w:tr>
    </w:tbl>
    <w:p w14:paraId="364968BE" w14:textId="77777777" w:rsidR="00551F34" w:rsidRPr="00551F34" w:rsidRDefault="00551F34" w:rsidP="002F50B5"/>
    <w:tbl>
      <w:tblPr>
        <w:tblW w:w="0" w:type="auto"/>
        <w:tblLayout w:type="fixed"/>
        <w:tblCellMar>
          <w:left w:w="0" w:type="dxa"/>
        </w:tblCellMar>
        <w:tblLook w:val="0000" w:firstRow="0" w:lastRow="0" w:firstColumn="0" w:lastColumn="0" w:noHBand="0" w:noVBand="0"/>
        <w:tblCaption w:val="GHInsertParagraph_F30B488C_482C_44DF_8EF0_40D8FD70FDD4"/>
      </w:tblPr>
      <w:tblGrid>
        <w:gridCol w:w="7586"/>
      </w:tblGrid>
      <w:tr w:rsidR="00551F34" w:rsidRPr="00551F34" w14:paraId="6A66F824" w14:textId="77777777" w:rsidTr="00DD3B1C">
        <w:tc>
          <w:tcPr>
            <w:tcW w:w="7586" w:type="dxa"/>
          </w:tcPr>
          <w:p w14:paraId="05029E3B" w14:textId="77777777" w:rsidR="00CF03B2" w:rsidRDefault="00846859" w:rsidP="00846859">
            <w:pPr>
              <w:pStyle w:val="NormalUnderline"/>
            </w:pPr>
            <w:r>
              <w:t>Typekode: V.01</w:t>
            </w:r>
          </w:p>
          <w:p w14:paraId="4C65A131" w14:textId="77777777" w:rsidR="00846859" w:rsidRDefault="00846859" w:rsidP="00846859">
            <w:r>
              <w:t>Nor48, Fastkarmvindue, Træ/</w:t>
            </w:r>
            <w:proofErr w:type="spellStart"/>
            <w:r>
              <w:t>Alu</w:t>
            </w:r>
            <w:proofErr w:type="spellEnd"/>
          </w:p>
          <w:p w14:paraId="7CD5F9C7" w14:textId="77777777" w:rsidR="00846859" w:rsidRDefault="00846859" w:rsidP="00846859">
            <w:r>
              <w:t>Åbning: Fastkarm</w:t>
            </w:r>
          </w:p>
          <w:p w14:paraId="56A54EEC" w14:textId="77777777" w:rsidR="00846859" w:rsidRDefault="00846859" w:rsidP="00846859">
            <w:r>
              <w:t>&lt;Ventil: Planforsænket klikventil i &lt;hvid; grå; sort&gt;&gt;</w:t>
            </w:r>
          </w:p>
          <w:p w14:paraId="6C7560EE" w14:textId="77777777" w:rsidR="00846859" w:rsidRDefault="00846859" w:rsidP="00846859"/>
          <w:p w14:paraId="3C52944E" w14:textId="77777777" w:rsidR="00846859" w:rsidRDefault="00846859" w:rsidP="00846859">
            <w:pPr>
              <w:pStyle w:val="NormalUnderline"/>
            </w:pPr>
            <w:r>
              <w:t>Typekode: V.02</w:t>
            </w:r>
          </w:p>
          <w:p w14:paraId="049D708B" w14:textId="77777777" w:rsidR="00846859" w:rsidRDefault="00846859" w:rsidP="00846859">
            <w:r>
              <w:t>Nor48, Sidehængt vindue, Træ/</w:t>
            </w:r>
            <w:proofErr w:type="spellStart"/>
            <w:r>
              <w:t>Alu</w:t>
            </w:r>
            <w:proofErr w:type="spellEnd"/>
          </w:p>
          <w:p w14:paraId="0EA23040" w14:textId="77777777" w:rsidR="00846859" w:rsidRDefault="00846859" w:rsidP="00846859">
            <w:r>
              <w:t>Lukketype: &lt;Paskvil-lukkegreb &lt;med nøglelås&gt; i &lt;</w:t>
            </w:r>
            <w:proofErr w:type="spellStart"/>
            <w:r>
              <w:t>alu</w:t>
            </w:r>
            <w:proofErr w:type="spellEnd"/>
            <w:r>
              <w:t>; rustfrit stål; hvid; sort; messing; messinglook&gt;; Anverfere i &lt;forzinket; hvid; messing&gt;&gt; samt &lt;, sikringsbeslag&gt;, stormkrog og stormjern i &lt;forzinket; hvid; sort&gt; &lt;med automatisk vinduesåbning&gt;.</w:t>
            </w:r>
          </w:p>
          <w:p w14:paraId="7FCFF437" w14:textId="77777777" w:rsidR="00846859" w:rsidRDefault="00846859" w:rsidP="00846859">
            <w:r>
              <w:t>Hængsler: &lt;Galvaniseret; Pulverlakeret farve x&gt;.</w:t>
            </w:r>
          </w:p>
          <w:p w14:paraId="0761A324" w14:textId="77777777" w:rsidR="00846859" w:rsidRDefault="00846859" w:rsidP="00846859">
            <w:r>
              <w:t>Åbning: Udadgående</w:t>
            </w:r>
          </w:p>
          <w:p w14:paraId="67E0D988" w14:textId="77777777" w:rsidR="00846859" w:rsidRDefault="00846859" w:rsidP="00846859">
            <w:r>
              <w:t>&lt;Ventil: Planforsænket klikventil i &lt;hvid; grå; sort&gt;&gt;</w:t>
            </w:r>
          </w:p>
          <w:p w14:paraId="5BEC2F95" w14:textId="77777777" w:rsidR="00846859" w:rsidRDefault="00846859" w:rsidP="00846859"/>
          <w:p w14:paraId="39E9462D" w14:textId="77777777" w:rsidR="00846859" w:rsidRDefault="00846859" w:rsidP="00846859">
            <w:pPr>
              <w:pStyle w:val="NormalUnderline"/>
            </w:pPr>
            <w:r>
              <w:t>Typekode: V.03</w:t>
            </w:r>
          </w:p>
          <w:p w14:paraId="53319830" w14:textId="77777777" w:rsidR="00846859" w:rsidRDefault="00846859" w:rsidP="00846859">
            <w:r>
              <w:t>Nor48, Sidestyret vindue, Træ/</w:t>
            </w:r>
            <w:proofErr w:type="spellStart"/>
            <w:r>
              <w:t>Alu</w:t>
            </w:r>
            <w:proofErr w:type="spellEnd"/>
          </w:p>
          <w:p w14:paraId="0A42FCAC" w14:textId="77777777" w:rsidR="00846859" w:rsidRDefault="00846859" w:rsidP="00846859">
            <w:r>
              <w:t>Lukketype: &lt;Paskvil-lukkegreb &lt;med nøglelås&gt; i &lt;</w:t>
            </w:r>
            <w:proofErr w:type="spellStart"/>
            <w:r>
              <w:t>alu</w:t>
            </w:r>
            <w:proofErr w:type="spellEnd"/>
            <w:r>
              <w:t>; rustfrit stål; hvid; sort; messing; messinglook&gt;; Anverfere i &lt;forzinket; hvid; messing&gt;&gt; samt &lt;, sikringsbeslag&gt;, stormkrog og stormjern i &lt;forzinket; hvid; sort&gt;.</w:t>
            </w:r>
          </w:p>
          <w:p w14:paraId="0EF5ED14" w14:textId="77777777" w:rsidR="00846859" w:rsidRDefault="00846859" w:rsidP="00846859">
            <w:r>
              <w:t>Åbning: Udadgående</w:t>
            </w:r>
          </w:p>
          <w:p w14:paraId="00332687" w14:textId="77777777" w:rsidR="00846859" w:rsidRDefault="00846859" w:rsidP="00846859">
            <w:r>
              <w:t>&lt;Ventil: Planforsænket klikventil i &lt;hvid; grå; sort&gt;&gt;</w:t>
            </w:r>
          </w:p>
          <w:p w14:paraId="2056F856" w14:textId="77777777" w:rsidR="00846859" w:rsidRDefault="00846859" w:rsidP="00846859"/>
          <w:p w14:paraId="553B08D8" w14:textId="77777777" w:rsidR="00846859" w:rsidRDefault="00846859" w:rsidP="00846859">
            <w:pPr>
              <w:pStyle w:val="NormalUnderline"/>
            </w:pPr>
            <w:r>
              <w:t>Typekode: V.04</w:t>
            </w:r>
          </w:p>
          <w:p w14:paraId="0A850E82" w14:textId="77777777" w:rsidR="00846859" w:rsidRDefault="00846859" w:rsidP="00846859">
            <w:r>
              <w:t>Nor48, Bundhængt/Kipvindue, Træ/</w:t>
            </w:r>
            <w:proofErr w:type="spellStart"/>
            <w:r>
              <w:t>Alu</w:t>
            </w:r>
            <w:proofErr w:type="spellEnd"/>
          </w:p>
          <w:p w14:paraId="6066C421" w14:textId="77777777" w:rsidR="00846859" w:rsidRDefault="00846859" w:rsidP="00846859">
            <w:r>
              <w:t>Lukketype: Paskvil-lukkegreb &lt;med nøglelås&gt; i &lt;</w:t>
            </w:r>
            <w:proofErr w:type="spellStart"/>
            <w:r>
              <w:t>alu</w:t>
            </w:r>
            <w:proofErr w:type="spellEnd"/>
            <w:r>
              <w:t>; rustfrit stål; hvid; sort; messing; messinglook&gt;.</w:t>
            </w:r>
          </w:p>
          <w:p w14:paraId="66C9BCC9" w14:textId="77777777" w:rsidR="00846859" w:rsidRDefault="00846859" w:rsidP="00846859">
            <w:r>
              <w:t>Åbning: Indadgående</w:t>
            </w:r>
          </w:p>
          <w:p w14:paraId="02654448" w14:textId="77777777" w:rsidR="00846859" w:rsidRDefault="00846859" w:rsidP="00846859">
            <w:r>
              <w:t>&lt;Ventil: Planforsænket klikventil i &lt;hvid; grå; sort&gt;&gt;</w:t>
            </w:r>
          </w:p>
          <w:p w14:paraId="50EBFA46" w14:textId="77777777" w:rsidR="00846859" w:rsidRDefault="00846859" w:rsidP="00846859"/>
          <w:p w14:paraId="2200D23A" w14:textId="77777777" w:rsidR="00846859" w:rsidRDefault="00846859" w:rsidP="00846859">
            <w:pPr>
              <w:pStyle w:val="NormalUnderline"/>
            </w:pPr>
            <w:r>
              <w:t>Typekode: V.05</w:t>
            </w:r>
          </w:p>
          <w:p w14:paraId="7E6780F6" w14:textId="77777777" w:rsidR="00846859" w:rsidRDefault="00846859" w:rsidP="00846859">
            <w:r>
              <w:t>Nor48, Topstyret vindue, Træ/</w:t>
            </w:r>
            <w:proofErr w:type="spellStart"/>
            <w:r>
              <w:t>Alu</w:t>
            </w:r>
            <w:proofErr w:type="spellEnd"/>
          </w:p>
          <w:p w14:paraId="68445C30" w14:textId="77777777" w:rsidR="00846859" w:rsidRDefault="00846859" w:rsidP="00846859">
            <w:r>
              <w:t>Lukketype: &lt;Paskvil-lukkegreb &lt;med nøglelås&gt; i &lt;</w:t>
            </w:r>
            <w:proofErr w:type="spellStart"/>
            <w:r>
              <w:t>alu</w:t>
            </w:r>
            <w:proofErr w:type="spellEnd"/>
            <w:r>
              <w:t>; rustfrit stål; hvid; sort; messing; messinglook&gt;; Anverfere i &lt;forzinket; hvid; messing&gt;&gt; samt &lt;, sikringsbeslag&gt;, stormkrog og stormjern i &lt;forzinket; hvid; sort&gt; &lt;med automatisk vinduesåbning&gt;.</w:t>
            </w:r>
          </w:p>
          <w:p w14:paraId="1BADBCB1" w14:textId="77777777" w:rsidR="00846859" w:rsidRDefault="00846859" w:rsidP="00846859">
            <w:r>
              <w:t>Åbning: Udadgående</w:t>
            </w:r>
          </w:p>
          <w:p w14:paraId="182900DB" w14:textId="77777777" w:rsidR="00846859" w:rsidRDefault="00846859" w:rsidP="00846859">
            <w:r>
              <w:lastRenderedPageBreak/>
              <w:t>&lt;Ventil: Planforsænket klikventil i &lt;hvid; grå; sort&gt;&gt;</w:t>
            </w:r>
          </w:p>
          <w:p w14:paraId="7B104A38" w14:textId="77777777" w:rsidR="00846859" w:rsidRDefault="00846859" w:rsidP="00846859"/>
          <w:p w14:paraId="059E42C4" w14:textId="77777777" w:rsidR="00846859" w:rsidRDefault="00846859" w:rsidP="00846859">
            <w:pPr>
              <w:pStyle w:val="NormalUnderline"/>
            </w:pPr>
            <w:r>
              <w:t>Typekode: V.06</w:t>
            </w:r>
          </w:p>
          <w:p w14:paraId="0B8F20E8" w14:textId="77777777" w:rsidR="00846859" w:rsidRDefault="00846859" w:rsidP="00846859">
            <w:r>
              <w:t>Nor48, Topvendevindue, Træ/</w:t>
            </w:r>
            <w:proofErr w:type="spellStart"/>
            <w:r>
              <w:t>Alu</w:t>
            </w:r>
            <w:proofErr w:type="spellEnd"/>
          </w:p>
          <w:p w14:paraId="23E277E2" w14:textId="77777777" w:rsidR="00846859" w:rsidRDefault="00846859" w:rsidP="00846859">
            <w:r>
              <w:t>Lukketype: Paskvil-lukkegreb &lt;med nøglelås&gt; i &lt;</w:t>
            </w:r>
            <w:proofErr w:type="spellStart"/>
            <w:r>
              <w:t>alu</w:t>
            </w:r>
            <w:proofErr w:type="spellEnd"/>
            <w:r>
              <w:t>; rustfrit stål; hvid; sort; messing; messinglook&gt;.</w:t>
            </w:r>
          </w:p>
          <w:p w14:paraId="70E33892" w14:textId="77777777" w:rsidR="00846859" w:rsidRDefault="00846859" w:rsidP="00846859">
            <w:r>
              <w:t>Åbning: Udadgående</w:t>
            </w:r>
          </w:p>
          <w:p w14:paraId="5E861FE5" w14:textId="77777777" w:rsidR="00846859" w:rsidRDefault="00846859" w:rsidP="00846859">
            <w:r>
              <w:t>&lt;Ventil: Planforsænket klikventil i &lt;hvid; grå; sort&gt;&gt;</w:t>
            </w:r>
          </w:p>
          <w:p w14:paraId="5D64454B" w14:textId="77777777" w:rsidR="00846859" w:rsidRDefault="00846859" w:rsidP="00846859"/>
          <w:p w14:paraId="46ED5FDD" w14:textId="77777777" w:rsidR="00846859" w:rsidRDefault="00846859" w:rsidP="00846859">
            <w:pPr>
              <w:pStyle w:val="NormalUnderline"/>
            </w:pPr>
            <w:r>
              <w:t>Typekode: V.07</w:t>
            </w:r>
          </w:p>
          <w:p w14:paraId="6DF742A5" w14:textId="77777777" w:rsidR="00846859" w:rsidRDefault="00846859" w:rsidP="00846859">
            <w:r>
              <w:t>Nor48, Hjørnevindue, Træ/</w:t>
            </w:r>
            <w:proofErr w:type="spellStart"/>
            <w:r>
              <w:t>Alu</w:t>
            </w:r>
            <w:proofErr w:type="spellEnd"/>
          </w:p>
          <w:p w14:paraId="01A0706B" w14:textId="77777777" w:rsidR="00846859" w:rsidRDefault="00846859" w:rsidP="00846859">
            <w:r>
              <w:t>Åbning: Fastkarm</w:t>
            </w:r>
          </w:p>
          <w:p w14:paraId="443BA779" w14:textId="77777777" w:rsidR="00846859" w:rsidRDefault="00846859" w:rsidP="00846859">
            <w:r>
              <w:t>&lt;Ventil: Planforsænket klikventil i &lt;hvid; grå; sort&gt;&gt;</w:t>
            </w:r>
          </w:p>
          <w:p w14:paraId="45036F74" w14:textId="77777777" w:rsidR="00846859" w:rsidRDefault="00846859" w:rsidP="00846859"/>
          <w:p w14:paraId="2650E442" w14:textId="77777777" w:rsidR="00846859" w:rsidRDefault="00846859" w:rsidP="00846859">
            <w:pPr>
              <w:pStyle w:val="NormalUnderline"/>
            </w:pPr>
            <w:r>
              <w:t>Typekode: V.08</w:t>
            </w:r>
          </w:p>
          <w:p w14:paraId="7211DD86" w14:textId="77777777" w:rsidR="00846859" w:rsidRDefault="00846859" w:rsidP="00846859">
            <w:r>
              <w:t xml:space="preserve">Nor48, </w:t>
            </w:r>
            <w:proofErr w:type="spellStart"/>
            <w:r>
              <w:t>Drejekipvindue</w:t>
            </w:r>
            <w:proofErr w:type="spellEnd"/>
            <w:r>
              <w:t>, Træ/</w:t>
            </w:r>
            <w:proofErr w:type="spellStart"/>
            <w:r>
              <w:t>Alu</w:t>
            </w:r>
            <w:proofErr w:type="spellEnd"/>
          </w:p>
          <w:p w14:paraId="16DFD726" w14:textId="77777777" w:rsidR="00846859" w:rsidRDefault="00846859" w:rsidP="00846859">
            <w:r>
              <w:t>Lukketype: Paskvil-lukkegreb &lt;med nøglelås&gt; i &lt;</w:t>
            </w:r>
            <w:proofErr w:type="spellStart"/>
            <w:r>
              <w:t>alu</w:t>
            </w:r>
            <w:proofErr w:type="spellEnd"/>
            <w:r>
              <w:t>; rustfrit stål; hvid; sort; messing; messinglook&gt;.</w:t>
            </w:r>
          </w:p>
          <w:p w14:paraId="09762187" w14:textId="77777777" w:rsidR="00846859" w:rsidRDefault="00846859" w:rsidP="00846859">
            <w:r>
              <w:t>Åbning: Indadgående</w:t>
            </w:r>
          </w:p>
          <w:p w14:paraId="67CACEA8" w14:textId="7D693AED" w:rsidR="00846859" w:rsidRPr="00551F34" w:rsidRDefault="00846859" w:rsidP="00846859">
            <w:r>
              <w:t>&lt;Ventil: Planforsænket klikventil i &lt;hvid; grå; sort&gt;&gt;</w:t>
            </w:r>
          </w:p>
        </w:tc>
      </w:tr>
    </w:tbl>
    <w:p w14:paraId="54DF27B7" w14:textId="77777777" w:rsidR="00294328" w:rsidRDefault="00294328" w:rsidP="002F50B5">
      <w:pPr>
        <w:rPr>
          <w:b/>
          <w:bCs/>
        </w:rPr>
      </w:pPr>
    </w:p>
    <w:p w14:paraId="671C362E" w14:textId="521D9B64" w:rsidR="002F50B5" w:rsidRPr="00576EE5" w:rsidRDefault="002F50B5" w:rsidP="002F50B5">
      <w:pPr>
        <w:rPr>
          <w:b/>
          <w:bCs/>
        </w:rPr>
      </w:pPr>
      <w:r w:rsidRPr="00576EE5">
        <w:rPr>
          <w:b/>
          <w:bCs/>
        </w:rPr>
        <w:t>Ruder</w:t>
      </w:r>
    </w:p>
    <w:tbl>
      <w:tblPr>
        <w:tblW w:w="0" w:type="auto"/>
        <w:tblLayout w:type="fixed"/>
        <w:tblCellMar>
          <w:left w:w="0" w:type="dxa"/>
        </w:tblCellMar>
        <w:tblLook w:val="0000" w:firstRow="0" w:lastRow="0" w:firstColumn="0" w:lastColumn="0" w:noHBand="0" w:noVBand="0"/>
        <w:tblCaption w:val="GHInsertParagraph_446C853C_3E42_47BF_8EFE_D315E786A382"/>
      </w:tblPr>
      <w:tblGrid>
        <w:gridCol w:w="7586"/>
      </w:tblGrid>
      <w:tr w:rsidR="00576EE5" w:rsidRPr="007A2D7B" w14:paraId="03E0E444" w14:textId="77777777" w:rsidTr="00DD3B1C">
        <w:tc>
          <w:tcPr>
            <w:tcW w:w="7586" w:type="dxa"/>
          </w:tcPr>
          <w:p w14:paraId="765C81AD" w14:textId="77777777" w:rsidR="00846859" w:rsidRDefault="00846859" w:rsidP="00846859">
            <w:r>
              <w:t>Dobbeltforseglede 3-lags energiruder, 48 mm.</w:t>
            </w:r>
          </w:p>
          <w:p w14:paraId="392ADBDE" w14:textId="77777777" w:rsidR="00846859" w:rsidRDefault="00846859" w:rsidP="00846859">
            <w:r>
              <w:t>Der skal afleveres garantierklæring på 10 år for termoruderne</w:t>
            </w:r>
          </w:p>
          <w:p w14:paraId="3AFD705F" w14:textId="77777777" w:rsidR="00846859" w:rsidRDefault="00846859" w:rsidP="00846859">
            <w:proofErr w:type="spellStart"/>
            <w:r>
              <w:t>Uværdi</w:t>
            </w:r>
            <w:proofErr w:type="spellEnd"/>
            <w:r>
              <w:t xml:space="preserve"> (glas): Ug: 0,52 W/m2K</w:t>
            </w:r>
          </w:p>
          <w:p w14:paraId="768BD4BC" w14:textId="77777777" w:rsidR="00846859" w:rsidRDefault="00846859" w:rsidP="00846859">
            <w:proofErr w:type="spellStart"/>
            <w:r>
              <w:t>Lystransmittans</w:t>
            </w:r>
            <w:proofErr w:type="spellEnd"/>
            <w:r>
              <w:t xml:space="preserve">, </w:t>
            </w:r>
            <w:proofErr w:type="spellStart"/>
            <w:r>
              <w:t>LTg</w:t>
            </w:r>
            <w:proofErr w:type="spellEnd"/>
            <w:r>
              <w:t>: 74 %</w:t>
            </w:r>
          </w:p>
          <w:p w14:paraId="0EE7E753" w14:textId="77777777" w:rsidR="00846859" w:rsidRDefault="00846859" w:rsidP="00846859">
            <w:proofErr w:type="spellStart"/>
            <w:r>
              <w:t>Solenergitransmittans</w:t>
            </w:r>
            <w:proofErr w:type="spellEnd"/>
            <w:r>
              <w:t xml:space="preserve">, </w:t>
            </w:r>
            <w:proofErr w:type="spellStart"/>
            <w:r>
              <w:t>Gg</w:t>
            </w:r>
            <w:proofErr w:type="spellEnd"/>
            <w:r>
              <w:t>: 56 %</w:t>
            </w:r>
          </w:p>
          <w:p w14:paraId="7259F9AC" w14:textId="77777777" w:rsidR="00846859" w:rsidRDefault="00846859" w:rsidP="00846859">
            <w:r>
              <w:t>Glasproducenten skal være certificeret ift. DS/EN 1279.</w:t>
            </w:r>
          </w:p>
          <w:p w14:paraId="1F1BADA2" w14:textId="055481BC" w:rsidR="00846859" w:rsidRPr="007A2D7B" w:rsidRDefault="00846859" w:rsidP="00846859">
            <w:r>
              <w:t>&lt;Hjørnepartier skal udføres med steprude i hjørnesamlingen&gt;</w:t>
            </w:r>
          </w:p>
        </w:tc>
      </w:tr>
    </w:tbl>
    <w:p w14:paraId="20521CCC" w14:textId="77777777" w:rsidR="00B65570" w:rsidRPr="007A2D7B" w:rsidRDefault="00B65570" w:rsidP="002F50B5">
      <w:pPr>
        <w:rPr>
          <w:color w:val="EE0000"/>
        </w:rPr>
      </w:pPr>
    </w:p>
    <w:p w14:paraId="35239A5B" w14:textId="3D1DB90F" w:rsidR="00E01DFF" w:rsidRPr="00576EE5" w:rsidRDefault="00E01DFF" w:rsidP="002F50B5">
      <w:pPr>
        <w:rPr>
          <w:b/>
          <w:bCs/>
        </w:rPr>
      </w:pPr>
      <w:r w:rsidRPr="00576EE5">
        <w:rPr>
          <w:b/>
          <w:bCs/>
        </w:rPr>
        <w:t>Beslag</w:t>
      </w:r>
    </w:p>
    <w:tbl>
      <w:tblPr>
        <w:tblW w:w="0" w:type="auto"/>
        <w:tblLayout w:type="fixed"/>
        <w:tblCellMar>
          <w:left w:w="0" w:type="dxa"/>
        </w:tblCellMar>
        <w:tblLook w:val="0000" w:firstRow="0" w:lastRow="0" w:firstColumn="0" w:lastColumn="0" w:noHBand="0" w:noVBand="0"/>
        <w:tblCaption w:val="GHInsertParagraph_DDE68763_61E4_4364_8450_619E1B7613D0"/>
      </w:tblPr>
      <w:tblGrid>
        <w:gridCol w:w="7586"/>
      </w:tblGrid>
      <w:tr w:rsidR="00576EE5" w:rsidRPr="007A2D7B" w14:paraId="1B481B0E" w14:textId="77777777" w:rsidTr="00DD3B1C">
        <w:tc>
          <w:tcPr>
            <w:tcW w:w="7586" w:type="dxa"/>
          </w:tcPr>
          <w:p w14:paraId="3C78E32B" w14:textId="77777777" w:rsidR="00846859" w:rsidRDefault="00846859" w:rsidP="00846859">
            <w:r>
              <w:t>Alle beslag skal være fra standard systembeslag.</w:t>
            </w:r>
          </w:p>
          <w:p w14:paraId="67172B47" w14:textId="77777777" w:rsidR="00846859" w:rsidRDefault="00846859" w:rsidP="00846859">
            <w:r>
              <w:t xml:space="preserve">Naturanodiseret aluminium og stål med en varmforzinkning eller elektroforzinkning, og efterfølgende </w:t>
            </w:r>
            <w:proofErr w:type="spellStart"/>
            <w:r>
              <w:t>kromatpassivering</w:t>
            </w:r>
            <w:proofErr w:type="spellEnd"/>
            <w:r>
              <w:t>.</w:t>
            </w:r>
          </w:p>
          <w:p w14:paraId="64FEBA90" w14:textId="499F487A" w:rsidR="00846859" w:rsidRPr="007A2D7B" w:rsidRDefault="00846859" w:rsidP="00846859">
            <w:r>
              <w:t>Udvendige hængsler skal have bestået min. 480 timers saltvands test.</w:t>
            </w:r>
          </w:p>
        </w:tc>
      </w:tr>
    </w:tbl>
    <w:p w14:paraId="46A9CF80" w14:textId="77777777" w:rsidR="00B65570" w:rsidRPr="007A2D7B" w:rsidRDefault="00B65570" w:rsidP="002F50B5">
      <w:pPr>
        <w:rPr>
          <w:b/>
          <w:bCs/>
          <w:color w:val="EE0000"/>
        </w:rPr>
      </w:pPr>
    </w:p>
    <w:p w14:paraId="20DEFD3D" w14:textId="28B71FB1" w:rsidR="002F50B5" w:rsidRPr="00576EE5" w:rsidRDefault="002F50B5" w:rsidP="002F50B5">
      <w:pPr>
        <w:rPr>
          <w:b/>
          <w:bCs/>
        </w:rPr>
      </w:pPr>
      <w:r w:rsidRPr="00576EE5">
        <w:rPr>
          <w:b/>
          <w:bCs/>
        </w:rPr>
        <w:t>Glas</w:t>
      </w:r>
      <w:r w:rsidR="00354DBD" w:rsidRPr="00576EE5">
        <w:rPr>
          <w:b/>
          <w:bCs/>
        </w:rPr>
        <w:t>lister</w:t>
      </w:r>
      <w:r w:rsidR="00C835AD" w:rsidRPr="00576EE5">
        <w:rPr>
          <w:b/>
          <w:bCs/>
        </w:rPr>
        <w:t xml:space="preserve"> og glasbånd</w:t>
      </w:r>
    </w:p>
    <w:tbl>
      <w:tblPr>
        <w:tblW w:w="0" w:type="auto"/>
        <w:tblLayout w:type="fixed"/>
        <w:tblCellMar>
          <w:left w:w="0" w:type="dxa"/>
        </w:tblCellMar>
        <w:tblLook w:val="0000" w:firstRow="0" w:lastRow="0" w:firstColumn="0" w:lastColumn="0" w:noHBand="0" w:noVBand="0"/>
        <w:tblCaption w:val="GHInsertParagraph_7C8042CD_5510_4DEC_997D_B4391DBFA4F5"/>
      </w:tblPr>
      <w:tblGrid>
        <w:gridCol w:w="7586"/>
      </w:tblGrid>
      <w:tr w:rsidR="00576EE5" w:rsidRPr="007A2D7B" w14:paraId="74F435D4" w14:textId="77777777" w:rsidTr="00DD3B1C">
        <w:tc>
          <w:tcPr>
            <w:tcW w:w="7586" w:type="dxa"/>
          </w:tcPr>
          <w:p w14:paraId="65DBF039" w14:textId="77777777" w:rsidR="00846859" w:rsidRDefault="00846859" w:rsidP="00846859">
            <w:r>
              <w:t>Glaslister, udført med smig i top og regulær samling i bunden.</w:t>
            </w:r>
          </w:p>
          <w:p w14:paraId="0BD78B6B" w14:textId="77777777" w:rsidR="00846859" w:rsidRDefault="00846859" w:rsidP="00846859">
            <w:r>
              <w:t>Udvendigt aluminiumslegeringen skal være &lt;EN AW-6060; EN AW-6063&gt; i henhold til EN 755-2.</w:t>
            </w:r>
          </w:p>
          <w:p w14:paraId="51EFBB60" w14:textId="24EE6D11" w:rsidR="00846859" w:rsidRPr="007A2D7B" w:rsidRDefault="00846859" w:rsidP="00846859">
            <w:r>
              <w:t>Glasbånd i sort.</w:t>
            </w:r>
          </w:p>
        </w:tc>
      </w:tr>
    </w:tbl>
    <w:p w14:paraId="68E9D9BE" w14:textId="77777777" w:rsidR="00B65570" w:rsidRPr="007A2D7B" w:rsidRDefault="00B65570" w:rsidP="002F50B5">
      <w:pPr>
        <w:rPr>
          <w:color w:val="EE0000"/>
        </w:rPr>
      </w:pPr>
    </w:p>
    <w:p w14:paraId="22A82E47" w14:textId="7EAD7C77" w:rsidR="00A577AB" w:rsidRPr="00576EE5" w:rsidRDefault="00A577AB" w:rsidP="002F50B5">
      <w:pPr>
        <w:rPr>
          <w:b/>
          <w:bCs/>
        </w:rPr>
      </w:pPr>
      <w:r w:rsidRPr="00576EE5">
        <w:rPr>
          <w:b/>
          <w:bCs/>
        </w:rPr>
        <w:t>&lt;</w:t>
      </w:r>
      <w:r w:rsidR="00576EE5" w:rsidRPr="00576EE5">
        <w:rPr>
          <w:b/>
          <w:bCs/>
        </w:rPr>
        <w:t>S</w:t>
      </w:r>
      <w:r w:rsidRPr="00576EE5">
        <w:rPr>
          <w:b/>
          <w:bCs/>
        </w:rPr>
        <w:t>prosser</w:t>
      </w:r>
    </w:p>
    <w:tbl>
      <w:tblPr>
        <w:tblW w:w="0" w:type="auto"/>
        <w:tblLayout w:type="fixed"/>
        <w:tblCellMar>
          <w:left w:w="0" w:type="dxa"/>
        </w:tblCellMar>
        <w:tblLook w:val="0000" w:firstRow="0" w:lastRow="0" w:firstColumn="0" w:lastColumn="0" w:noHBand="0" w:noVBand="0"/>
        <w:tblCaption w:val="GHInsertParagraph_CAC30E76_2F73_4845_88F8_1E46EECE608A"/>
      </w:tblPr>
      <w:tblGrid>
        <w:gridCol w:w="7586"/>
      </w:tblGrid>
      <w:tr w:rsidR="00576EE5" w:rsidRPr="007A2D7B" w14:paraId="4FBF2B05" w14:textId="77777777" w:rsidTr="00DD3B1C">
        <w:tc>
          <w:tcPr>
            <w:tcW w:w="7586" w:type="dxa"/>
          </w:tcPr>
          <w:p w14:paraId="4821B23A" w14:textId="66A3AB40" w:rsidR="00846859" w:rsidRPr="007A2D7B" w:rsidRDefault="00846859" w:rsidP="00846859">
            <w:r>
              <w:t>&lt;19 mm; 25 mm; 42 mm; 60 mm &gt; energisprosser. Sprosser skal udvendigt være fremstillet af aluminium og indvendigt af træ som beskrevet ovenfor.&gt;</w:t>
            </w:r>
          </w:p>
        </w:tc>
      </w:tr>
    </w:tbl>
    <w:p w14:paraId="5A117905" w14:textId="77777777" w:rsidR="008F478C" w:rsidRDefault="008F478C" w:rsidP="008F478C">
      <w:pPr>
        <w:rPr>
          <w:b/>
          <w:bCs/>
        </w:rPr>
      </w:pPr>
    </w:p>
    <w:p w14:paraId="6EE88AEA" w14:textId="6F151EBD" w:rsidR="00294328" w:rsidRDefault="008F478C" w:rsidP="008F478C">
      <w:pPr>
        <w:rPr>
          <w:b/>
          <w:bCs/>
        </w:rPr>
      </w:pPr>
      <w:r w:rsidRPr="008F478C">
        <w:rPr>
          <w:b/>
          <w:bCs/>
        </w:rPr>
        <w:t>&lt;</w:t>
      </w:r>
      <w:r>
        <w:rPr>
          <w:b/>
          <w:bCs/>
        </w:rPr>
        <w:t>Automatisk vinduesåbner</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59D11E45_F6F7_4E8E_B4AF_0C0EB570647C"/>
      </w:tblPr>
      <w:tblGrid>
        <w:gridCol w:w="7586"/>
      </w:tblGrid>
      <w:tr w:rsidR="008F478C" w14:paraId="6C5F0F14" w14:textId="77777777" w:rsidTr="00882E4E">
        <w:tc>
          <w:tcPr>
            <w:tcW w:w="7586" w:type="dxa"/>
            <w:shd w:val="clear" w:color="auto" w:fill="E2EFD9" w:themeFill="accent6" w:themeFillTint="33"/>
          </w:tcPr>
          <w:p w14:paraId="6578F515" w14:textId="7870BE76" w:rsidR="008F478C" w:rsidRDefault="00846859" w:rsidP="00846859">
            <w:pPr>
              <w:pStyle w:val="NormalWeb"/>
              <w:divId w:val="1471676698"/>
              <w:rPr>
                <w:b/>
                <w:bCs/>
              </w:rPr>
            </w:pPr>
            <w:r>
              <w:t xml:space="preserve">Type: </w:t>
            </w:r>
            <w:proofErr w:type="spellStart"/>
            <w:r>
              <w:t>El-drevet</w:t>
            </w:r>
            <w:proofErr w:type="spellEnd"/>
            <w:r>
              <w:t>, automatisk vinduesåbner.&gt;</w:t>
            </w:r>
          </w:p>
        </w:tc>
      </w:tr>
    </w:tbl>
    <w:p w14:paraId="4A14BF1B" w14:textId="77777777" w:rsidR="008F478C" w:rsidRPr="008F478C" w:rsidRDefault="008F478C" w:rsidP="008F478C">
      <w:pPr>
        <w:rPr>
          <w:b/>
          <w:bCs/>
        </w:rPr>
      </w:pPr>
    </w:p>
    <w:p w14:paraId="384C6629" w14:textId="10036FE6" w:rsidR="00691333" w:rsidRPr="007A2D7B" w:rsidRDefault="00691333" w:rsidP="00691333">
      <w:pPr>
        <w:rPr>
          <w:b/>
          <w:bCs/>
        </w:rPr>
      </w:pPr>
      <w:r w:rsidRPr="007A2D7B">
        <w:rPr>
          <w:b/>
          <w:bCs/>
        </w:rPr>
        <w:lastRenderedPageBreak/>
        <w:t>Isoleringsmateriale</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4674FBF8_FE5A_4BE1_AD80_04CD0713C1C8"/>
      </w:tblPr>
      <w:tblGrid>
        <w:gridCol w:w="7586"/>
      </w:tblGrid>
      <w:tr w:rsidR="007A2D7B" w:rsidRPr="007A2D7B" w14:paraId="1FDC44D4" w14:textId="77777777" w:rsidTr="00882E4E">
        <w:tc>
          <w:tcPr>
            <w:tcW w:w="7586" w:type="dxa"/>
            <w:shd w:val="clear" w:color="auto" w:fill="E2EFD9" w:themeFill="accent6" w:themeFillTint="33"/>
          </w:tcPr>
          <w:p w14:paraId="479AFCAD" w14:textId="2A583B7C" w:rsidR="004F3526" w:rsidRPr="007A2D7B" w:rsidRDefault="00846859" w:rsidP="00846859">
            <w:pPr>
              <w:pStyle w:val="NormalWeb"/>
              <w:divId w:val="1404912737"/>
              <w:rPr>
                <w:highlight w:val="yellow"/>
              </w:rPr>
            </w:pPr>
            <w:r>
              <w:t>Type: Mineraluld</w:t>
            </w:r>
          </w:p>
        </w:tc>
      </w:tr>
    </w:tbl>
    <w:p w14:paraId="56B28E7F" w14:textId="77777777" w:rsidR="00294328" w:rsidRPr="007A2D7B" w:rsidRDefault="00294328" w:rsidP="00691333">
      <w:pPr>
        <w:rPr>
          <w:b/>
          <w:bCs/>
          <w:color w:val="EE0000"/>
        </w:rPr>
      </w:pPr>
    </w:p>
    <w:p w14:paraId="578D07A8" w14:textId="6A263455" w:rsidR="00691333" w:rsidRPr="007A2D7B" w:rsidRDefault="00691333" w:rsidP="00691333">
      <w:r w:rsidRPr="007A2D7B">
        <w:rPr>
          <w:b/>
          <w:bCs/>
        </w:rPr>
        <w:t>Fugemasse</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Paragraph_617770FC_0F5C_4952_B1E9_66E79658FEEA"/>
      </w:tblPr>
      <w:tblGrid>
        <w:gridCol w:w="7586"/>
      </w:tblGrid>
      <w:tr w:rsidR="007A2D7B" w:rsidRPr="007A2D7B" w14:paraId="758B1A2D" w14:textId="77777777" w:rsidTr="00882E4E">
        <w:trPr>
          <w:trHeight w:val="546"/>
        </w:trPr>
        <w:tc>
          <w:tcPr>
            <w:tcW w:w="7586" w:type="dxa"/>
            <w:shd w:val="clear" w:color="auto" w:fill="E2EFD9" w:themeFill="accent6" w:themeFillTint="33"/>
          </w:tcPr>
          <w:p w14:paraId="28CC09B1" w14:textId="77777777" w:rsidR="00846859" w:rsidRDefault="00846859" w:rsidP="00846859">
            <w:r>
              <w:t>Type: Elastisk silikonefuge</w:t>
            </w:r>
          </w:p>
          <w:p w14:paraId="09ED7416" w14:textId="14979382" w:rsidR="00846859" w:rsidRPr="007A2D7B" w:rsidRDefault="00846859" w:rsidP="00846859">
            <w:r>
              <w:t>Farve: &lt;</w:t>
            </w:r>
            <w:proofErr w:type="spellStart"/>
            <w:proofErr w:type="gramStart"/>
            <w:r>
              <w:t>Sort;Grå</w:t>
            </w:r>
            <w:proofErr w:type="spellEnd"/>
            <w:proofErr w:type="gramEnd"/>
            <w:r>
              <w:t>&gt;</w:t>
            </w:r>
          </w:p>
        </w:tc>
      </w:tr>
    </w:tbl>
    <w:p w14:paraId="077B5DF8" w14:textId="5C78A3D2" w:rsidR="00A80430" w:rsidRDefault="00A80430" w:rsidP="00A80430">
      <w:pPr>
        <w:pStyle w:val="Overskrift8"/>
      </w:pPr>
      <w:r>
        <w:t>4.10</w:t>
      </w:r>
      <w:r>
        <w:tab/>
        <w:t>Udførelse</w:t>
      </w:r>
    </w:p>
    <w:tbl>
      <w:tblPr>
        <w:tblW w:w="0" w:type="auto"/>
        <w:tblLayout w:type="fixed"/>
        <w:tblCellMar>
          <w:left w:w="0" w:type="dxa"/>
        </w:tblCellMar>
        <w:tblLook w:val="0000" w:firstRow="0" w:lastRow="0" w:firstColumn="0" w:lastColumn="0" w:noHBand="0" w:noVBand="0"/>
        <w:tblCaption w:val="GHInsertHTML_75AFA2D0_E285_435F_B586_D1722F4DA6F0"/>
      </w:tblPr>
      <w:tblGrid>
        <w:gridCol w:w="7586"/>
      </w:tblGrid>
      <w:tr w:rsidR="00294328" w14:paraId="2E147A39" w14:textId="77777777" w:rsidTr="00DD3B1C">
        <w:tc>
          <w:tcPr>
            <w:tcW w:w="7586" w:type="dxa"/>
          </w:tcPr>
          <w:p w14:paraId="66B8122E" w14:textId="77777777" w:rsidR="00846859" w:rsidRDefault="00846859">
            <w:pPr>
              <w:pStyle w:val="NormalWeb"/>
              <w:divId w:val="1070883122"/>
              <w:rPr>
                <w:sz w:val="24"/>
              </w:rPr>
            </w:pPr>
            <w:r>
              <w:t>Montering skal ske i henhold til leverandørens anvisninger</w:t>
            </w:r>
          </w:p>
          <w:p w14:paraId="3E9E4B79" w14:textId="77777777" w:rsidR="00846859" w:rsidRDefault="00846859">
            <w:pPr>
              <w:pStyle w:val="NormalWeb"/>
              <w:divId w:val="1070883122"/>
            </w:pPr>
            <w:r>
              <w:t>På udvendig side skal der afsluttes med fugemasse, og på side og top skal der fuges frem til forkant.</w:t>
            </w:r>
          </w:p>
          <w:p w14:paraId="59C235D9" w14:textId="77777777" w:rsidR="00846859" w:rsidRDefault="00846859">
            <w:pPr>
              <w:pStyle w:val="NormalWeb"/>
              <w:divId w:val="1070883122"/>
            </w:pPr>
            <w:r>
              <w:t xml:space="preserve">Fugearbejdet skal udføres som beskrevet af Fugebranchens Samarbejds- og Oplysningsråd, FSO. </w:t>
            </w:r>
          </w:p>
          <w:p w14:paraId="635E273F" w14:textId="53D5DE33" w:rsidR="00294328" w:rsidRDefault="00846859" w:rsidP="00846859">
            <w:pPr>
              <w:pStyle w:val="NormalWeb"/>
              <w:divId w:val="1070883122"/>
            </w:pPr>
            <w:r>
              <w:t>Det skal ved bundkarmen sikres, at den udvendige fugning ikke helt eller delvis dækker drænhuller eller -spalter.</w:t>
            </w:r>
          </w:p>
        </w:tc>
      </w:tr>
    </w:tbl>
    <w:p w14:paraId="22D0AE10" w14:textId="58970F71" w:rsidR="00A80430" w:rsidRDefault="00A80430" w:rsidP="00A80430">
      <w:pPr>
        <w:pStyle w:val="Overskrift8"/>
      </w:pPr>
      <w:r>
        <w:t>4.11</w:t>
      </w:r>
      <w:r>
        <w:tab/>
        <w:t>Mål og tolerancer</w:t>
      </w:r>
    </w:p>
    <w:tbl>
      <w:tblPr>
        <w:tblW w:w="0" w:type="auto"/>
        <w:tblLayout w:type="fixed"/>
        <w:tblCellMar>
          <w:left w:w="0" w:type="dxa"/>
        </w:tblCellMar>
        <w:tblLook w:val="0000" w:firstRow="0" w:lastRow="0" w:firstColumn="0" w:lastColumn="0" w:noHBand="0" w:noVBand="0"/>
        <w:tblCaption w:val="GHInsertHTML_BE6BD777_793B_43E2_B76A_3F9808450E7C"/>
      </w:tblPr>
      <w:tblGrid>
        <w:gridCol w:w="7586"/>
      </w:tblGrid>
      <w:tr w:rsidR="000B2E06" w14:paraId="1FEE916B" w14:textId="77777777" w:rsidTr="00DD3B1C">
        <w:tc>
          <w:tcPr>
            <w:tcW w:w="7586" w:type="dxa"/>
          </w:tcPr>
          <w:p w14:paraId="40BE3ECF" w14:textId="77777777" w:rsidR="00846859" w:rsidRDefault="00846859">
            <w:pPr>
              <w:pStyle w:val="NormalWeb"/>
              <w:divId w:val="1735471046"/>
              <w:rPr>
                <w:sz w:val="24"/>
              </w:rPr>
            </w:pPr>
            <w:r>
              <w:t xml:space="preserve">Følgende mål og tolerancer for bygningsdelen skal overholdes: </w:t>
            </w:r>
          </w:p>
          <w:p w14:paraId="5D7C6530" w14:textId="77777777" w:rsidR="00846859" w:rsidRDefault="00846859" w:rsidP="00846859">
            <w:pPr>
              <w:numPr>
                <w:ilvl w:val="0"/>
                <w:numId w:val="45"/>
              </w:numPr>
              <w:spacing w:before="100" w:beforeAutospacing="1" w:after="100" w:afterAutospacing="1" w:line="240" w:lineRule="auto"/>
              <w:divId w:val="1735471046"/>
            </w:pPr>
            <w:r>
              <w:t xml:space="preserve">&lt;x&gt; </w:t>
            </w:r>
          </w:p>
          <w:p w14:paraId="6A9637FB" w14:textId="07F35719" w:rsidR="004F3526" w:rsidRDefault="00846859" w:rsidP="00846859">
            <w:pPr>
              <w:pStyle w:val="NormalWeb"/>
              <w:divId w:val="1735471046"/>
            </w:pPr>
            <w:r>
              <w:t>Overtrædes disse, skal byggeledelsen straks gøres opmærksom herpå.</w:t>
            </w:r>
          </w:p>
        </w:tc>
      </w:tr>
    </w:tbl>
    <w:p w14:paraId="3AB273C7" w14:textId="269AC8C9" w:rsidR="00A80430" w:rsidRDefault="00A80430" w:rsidP="00A80430">
      <w:pPr>
        <w:pStyle w:val="Overskrift8"/>
      </w:pPr>
      <w:r>
        <w:t>4.12</w:t>
      </w:r>
      <w:r>
        <w:tab/>
        <w:t>Prøver</w:t>
      </w:r>
    </w:p>
    <w:tbl>
      <w:tblPr>
        <w:tblW w:w="0" w:type="auto"/>
        <w:tblLayout w:type="fixed"/>
        <w:tblCellMar>
          <w:left w:w="0" w:type="dxa"/>
        </w:tblCellMar>
        <w:tblLook w:val="0000" w:firstRow="0" w:lastRow="0" w:firstColumn="0" w:lastColumn="0" w:noHBand="0" w:noVBand="0"/>
        <w:tblCaption w:val="GHInsertHTML_E9DED0E8_5B3B_4CB1_83EB_F2A73DA4DA33"/>
      </w:tblPr>
      <w:tblGrid>
        <w:gridCol w:w="7586"/>
      </w:tblGrid>
      <w:tr w:rsidR="000B2E06" w14:paraId="278CFD20" w14:textId="77777777" w:rsidTr="00DD3B1C">
        <w:tc>
          <w:tcPr>
            <w:tcW w:w="7586" w:type="dxa"/>
          </w:tcPr>
          <w:p w14:paraId="0B1FEC04" w14:textId="77777777" w:rsidR="00846859" w:rsidRDefault="00846859">
            <w:pPr>
              <w:pStyle w:val="NormalWeb"/>
              <w:divId w:val="72942140"/>
              <w:rPr>
                <w:sz w:val="24"/>
              </w:rPr>
            </w:pPr>
            <w:r>
              <w:t xml:space="preserve">Der skal opføres en prøvemontage på minimum ét vindue eller vinduesparti for fastlæggelse af udfaldskrav. Prøven skal indeholde eksempler på aktuelle afslutninger, samlinger, beslag, bestykning mv. </w:t>
            </w:r>
          </w:p>
          <w:p w14:paraId="62AE03E8" w14:textId="77777777" w:rsidR="00846859" w:rsidRDefault="00846859">
            <w:pPr>
              <w:pStyle w:val="NormalWeb"/>
              <w:divId w:val="72942140"/>
            </w:pPr>
            <w:r>
              <w:t xml:space="preserve">Prøvemontagen - der danner grundlag for vurdering af kvaliteten af produkter, udførelse samt geometri - skal godkendes af byggeledelsen inden arbejdet påbegyndes. </w:t>
            </w:r>
          </w:p>
          <w:p w14:paraId="7625E9F3" w14:textId="6EAE73C2" w:rsidR="004F3526" w:rsidRDefault="00846859" w:rsidP="00846859">
            <w:pPr>
              <w:pStyle w:val="NormalWeb"/>
              <w:divId w:val="72942140"/>
            </w:pPr>
            <w:r>
              <w:t>Prøvemontagen kan efter byggeledelsens godkendelse indgå i det færdige arbejde.</w:t>
            </w:r>
          </w:p>
        </w:tc>
      </w:tr>
    </w:tbl>
    <w:p w14:paraId="488B3699" w14:textId="58B935B4" w:rsidR="001B6E3C" w:rsidRDefault="00A80430" w:rsidP="000B2E06">
      <w:pPr>
        <w:pStyle w:val="Overskrift8"/>
      </w:pPr>
      <w:r>
        <w:t>4.13</w:t>
      </w:r>
      <w:r>
        <w:tab/>
        <w:t>Arbejdsmiljø</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1E167B6B_071B_48D1_89F8_018896169272"/>
      </w:tblPr>
      <w:tblGrid>
        <w:gridCol w:w="7586"/>
      </w:tblGrid>
      <w:tr w:rsidR="000B2E06" w14:paraId="604FFB33" w14:textId="77777777" w:rsidTr="00882E4E">
        <w:tc>
          <w:tcPr>
            <w:tcW w:w="7586" w:type="dxa"/>
            <w:shd w:val="clear" w:color="auto" w:fill="E2EFD9" w:themeFill="accent6" w:themeFillTint="33"/>
          </w:tcPr>
          <w:p w14:paraId="2A38CE52" w14:textId="4EEB6449" w:rsidR="004F3526" w:rsidRDefault="00846859" w:rsidP="00846859">
            <w:pPr>
              <w:pStyle w:val="NormalWeb"/>
              <w:divId w:val="1482579929"/>
            </w:pPr>
            <w:r>
              <w:t>-</w:t>
            </w:r>
          </w:p>
        </w:tc>
      </w:tr>
    </w:tbl>
    <w:p w14:paraId="7287E0BA" w14:textId="64C2541E" w:rsidR="00A80430" w:rsidRDefault="00A80430" w:rsidP="00A80430">
      <w:pPr>
        <w:pStyle w:val="Overskrift8"/>
      </w:pPr>
      <w:r>
        <w:t>4.14</w:t>
      </w:r>
      <w:r>
        <w:tab/>
        <w:t>Kontrol</w:t>
      </w:r>
    </w:p>
    <w:tbl>
      <w:tblPr>
        <w:tblW w:w="0" w:type="auto"/>
        <w:tblLayout w:type="fixed"/>
        <w:tblCellMar>
          <w:left w:w="0" w:type="dxa"/>
        </w:tblCellMar>
        <w:tblLook w:val="0000" w:firstRow="0" w:lastRow="0" w:firstColumn="0" w:lastColumn="0" w:noHBand="0" w:noVBand="0"/>
        <w:tblCaption w:val="GHInsertHTML_90389144_7F5E_4427_AC07_DB7E62DB9DC7"/>
      </w:tblPr>
      <w:tblGrid>
        <w:gridCol w:w="7586"/>
      </w:tblGrid>
      <w:tr w:rsidR="000B2E06" w14:paraId="7DEC2A68" w14:textId="77777777" w:rsidTr="00DD3B1C">
        <w:tc>
          <w:tcPr>
            <w:tcW w:w="7586" w:type="dxa"/>
          </w:tcPr>
          <w:p w14:paraId="291A5EAF" w14:textId="77777777" w:rsidR="00846859" w:rsidRDefault="00846859">
            <w:pPr>
              <w:pStyle w:val="NormalWeb"/>
              <w:divId w:val="1065025611"/>
              <w:rPr>
                <w:sz w:val="24"/>
              </w:rPr>
            </w:pPr>
            <w:r>
              <w:t xml:space="preserve">Entreprenøren skal løbende udføre og dokumentere følgende kontroller af bygningsdelen: </w:t>
            </w:r>
          </w:p>
          <w:p w14:paraId="73AF1E96" w14:textId="77777777" w:rsidR="00846859" w:rsidRDefault="00846859" w:rsidP="00846859">
            <w:pPr>
              <w:numPr>
                <w:ilvl w:val="0"/>
                <w:numId w:val="46"/>
              </w:numPr>
              <w:spacing w:before="100" w:beforeAutospacing="1" w:after="100" w:afterAutospacing="1" w:line="240" w:lineRule="auto"/>
              <w:divId w:val="1065025611"/>
            </w:pPr>
            <w:r>
              <w:t xml:space="preserve">&lt;&gt; </w:t>
            </w:r>
          </w:p>
          <w:p w14:paraId="2035577B" w14:textId="77777777" w:rsidR="00846859" w:rsidRDefault="00846859">
            <w:pPr>
              <w:pStyle w:val="NormalWeb"/>
              <w:divId w:val="1065025611"/>
            </w:pPr>
            <w:r>
              <w:t xml:space="preserve">Når bygningsdelen er færdiggjort, skal den gennemgås af byggeledelsen, før arbejdet kan betegnes som afsluttet. </w:t>
            </w:r>
          </w:p>
          <w:p w14:paraId="45EBB0D8" w14:textId="261B26BB" w:rsidR="004F3526" w:rsidRDefault="00846859" w:rsidP="00846859">
            <w:pPr>
              <w:pStyle w:val="NormalWeb"/>
              <w:divId w:val="1065025611"/>
            </w:pPr>
            <w:r>
              <w:t>Entreprenøren skal påregne deltagelse i &lt;min. x&gt; gennemgangsmøder.</w:t>
            </w:r>
          </w:p>
        </w:tc>
      </w:tr>
    </w:tbl>
    <w:p w14:paraId="61C52ACA" w14:textId="4551A27E" w:rsidR="00A80430" w:rsidRDefault="00A80430" w:rsidP="00A80430">
      <w:pPr>
        <w:pStyle w:val="Overskrift8"/>
      </w:pPr>
      <w:r>
        <w:t>4.15</w:t>
      </w:r>
      <w:r>
        <w:tab/>
        <w:t>D&amp;V-dokumentation</w:t>
      </w:r>
    </w:p>
    <w:tbl>
      <w:tblPr>
        <w:tblW w:w="0" w:type="auto"/>
        <w:tblLayout w:type="fixed"/>
        <w:tblCellMar>
          <w:left w:w="0" w:type="dxa"/>
        </w:tblCellMar>
        <w:tblLook w:val="0000" w:firstRow="0" w:lastRow="0" w:firstColumn="0" w:lastColumn="0" w:noHBand="0" w:noVBand="0"/>
        <w:tblCaption w:val="GHInsertHTML_407755B2_F1D2_4E28_9D95_867A4E5F6E87"/>
      </w:tblPr>
      <w:tblGrid>
        <w:gridCol w:w="7586"/>
      </w:tblGrid>
      <w:tr w:rsidR="000B2E06" w14:paraId="144A8960" w14:textId="77777777" w:rsidTr="00DD3B1C">
        <w:tc>
          <w:tcPr>
            <w:tcW w:w="7586" w:type="dxa"/>
          </w:tcPr>
          <w:p w14:paraId="5D60FB0C" w14:textId="77777777" w:rsidR="00846859" w:rsidRDefault="00846859">
            <w:pPr>
              <w:pStyle w:val="NormalWeb"/>
              <w:divId w:val="1326710951"/>
              <w:rPr>
                <w:sz w:val="24"/>
              </w:rPr>
            </w:pPr>
            <w:r>
              <w:t xml:space="preserve">Ved aflevering af bygningsdelen skal entreprenøren stille følgende drifts- og vedligeholdsdokumentation til rådighed: </w:t>
            </w:r>
          </w:p>
          <w:p w14:paraId="6C8BDAA1" w14:textId="77777777" w:rsidR="00846859" w:rsidRDefault="00846859" w:rsidP="00846859">
            <w:pPr>
              <w:numPr>
                <w:ilvl w:val="0"/>
                <w:numId w:val="47"/>
              </w:numPr>
              <w:spacing w:before="100" w:beforeAutospacing="1" w:after="100" w:afterAutospacing="1" w:line="240" w:lineRule="auto"/>
              <w:divId w:val="1326710951"/>
            </w:pPr>
            <w:r>
              <w:t>Brugsanvisning</w:t>
            </w:r>
          </w:p>
          <w:p w14:paraId="4C4F3DC9" w14:textId="77777777" w:rsidR="00846859" w:rsidRDefault="00846859" w:rsidP="00846859">
            <w:pPr>
              <w:numPr>
                <w:ilvl w:val="0"/>
                <w:numId w:val="47"/>
              </w:numPr>
              <w:spacing w:before="100" w:beforeAutospacing="1" w:after="100" w:afterAutospacing="1" w:line="240" w:lineRule="auto"/>
              <w:divId w:val="1326710951"/>
            </w:pPr>
            <w:r>
              <w:t>Reparations- og vedligeholdelsesvejledning</w:t>
            </w:r>
          </w:p>
          <w:p w14:paraId="1702260F" w14:textId="77777777" w:rsidR="00846859" w:rsidRDefault="00846859" w:rsidP="00846859">
            <w:pPr>
              <w:numPr>
                <w:ilvl w:val="0"/>
                <w:numId w:val="47"/>
              </w:numPr>
              <w:spacing w:before="100" w:beforeAutospacing="1" w:after="100" w:afterAutospacing="1" w:line="240" w:lineRule="auto"/>
              <w:divId w:val="1326710951"/>
            </w:pPr>
            <w:r>
              <w:t>Datablade for alle anvendte materialer</w:t>
            </w:r>
          </w:p>
          <w:p w14:paraId="487ABF5A" w14:textId="77777777" w:rsidR="00846859" w:rsidRDefault="00846859" w:rsidP="00846859">
            <w:pPr>
              <w:numPr>
                <w:ilvl w:val="0"/>
                <w:numId w:val="47"/>
              </w:numPr>
              <w:spacing w:before="100" w:beforeAutospacing="1" w:after="100" w:afterAutospacing="1" w:line="240" w:lineRule="auto"/>
              <w:divId w:val="1326710951"/>
            </w:pPr>
            <w:r>
              <w:t>Garantibevis</w:t>
            </w:r>
          </w:p>
          <w:p w14:paraId="280BB87D" w14:textId="77777777" w:rsidR="00846859" w:rsidRDefault="00846859" w:rsidP="00846859">
            <w:pPr>
              <w:numPr>
                <w:ilvl w:val="0"/>
                <w:numId w:val="47"/>
              </w:numPr>
              <w:spacing w:before="100" w:beforeAutospacing="1" w:after="100" w:afterAutospacing="1" w:line="240" w:lineRule="auto"/>
              <w:divId w:val="1326710951"/>
            </w:pPr>
            <w:r>
              <w:t>Oversigt over forventet levetid for bygningen</w:t>
            </w:r>
          </w:p>
          <w:p w14:paraId="7023463D" w14:textId="07C17F9F" w:rsidR="004F3526" w:rsidRDefault="00846859" w:rsidP="00846859">
            <w:pPr>
              <w:numPr>
                <w:ilvl w:val="0"/>
                <w:numId w:val="47"/>
              </w:numPr>
              <w:spacing w:before="100" w:beforeAutospacing="1" w:after="100" w:afterAutospacing="1" w:line="240" w:lineRule="auto"/>
              <w:divId w:val="1326710951"/>
            </w:pPr>
            <w:r>
              <w:lastRenderedPageBreak/>
              <w:t>&lt;&gt;</w:t>
            </w:r>
          </w:p>
        </w:tc>
      </w:tr>
    </w:tbl>
    <w:p w14:paraId="43EA5C74" w14:textId="77777777" w:rsidR="00A80430" w:rsidRDefault="00A80430" w:rsidP="00A80430">
      <w:pPr>
        <w:pStyle w:val="Overskrift8"/>
      </w:pPr>
      <w:r>
        <w:lastRenderedPageBreak/>
        <w:t>4.16</w:t>
      </w:r>
      <w:r>
        <w:tab/>
        <w:t>Planlægning</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9569A41D_B4BE_4FFE_936C_13B82E48EA96"/>
      </w:tblPr>
      <w:tblGrid>
        <w:gridCol w:w="7586"/>
      </w:tblGrid>
      <w:tr w:rsidR="000B2E06" w14:paraId="492B31D0" w14:textId="77777777" w:rsidTr="00882E4E">
        <w:tc>
          <w:tcPr>
            <w:tcW w:w="7586" w:type="dxa"/>
            <w:shd w:val="clear" w:color="auto" w:fill="E2EFD9" w:themeFill="accent6" w:themeFillTint="33"/>
          </w:tcPr>
          <w:p w14:paraId="2020C437" w14:textId="77777777" w:rsidR="00846859" w:rsidRDefault="00846859">
            <w:pPr>
              <w:pStyle w:val="NormalWeb"/>
              <w:divId w:val="856653554"/>
              <w:rPr>
                <w:sz w:val="24"/>
              </w:rPr>
            </w:pPr>
            <w:r>
              <w:t xml:space="preserve">Acceptable afvigelser i forhold til principtegninger er angivet på disse. </w:t>
            </w:r>
          </w:p>
          <w:p w14:paraId="2414327F" w14:textId="77777777" w:rsidR="00846859" w:rsidRDefault="00846859">
            <w:pPr>
              <w:pStyle w:val="NormalWeb"/>
              <w:divId w:val="856653554"/>
            </w:pPr>
            <w:r>
              <w:t xml:space="preserve">Produktionstegninger skal leveres til bygherrens tilsyn til gennemsyn senest 15 arbejdsdage før fremstilling/arbejdet påbegyndes i 1 eksemplar. </w:t>
            </w:r>
          </w:p>
          <w:p w14:paraId="35E1F4AD" w14:textId="77777777" w:rsidR="00846859" w:rsidRDefault="00846859">
            <w:pPr>
              <w:pStyle w:val="NormalWeb"/>
              <w:divId w:val="856653554"/>
            </w:pPr>
            <w:r>
              <w:t xml:space="preserve">Produktionstegningerne vil blive kommenteret inden for 5 arbejdsdage fra modtagelsen. </w:t>
            </w:r>
          </w:p>
          <w:p w14:paraId="38744FB7" w14:textId="77777777" w:rsidR="00846859" w:rsidRDefault="00846859">
            <w:pPr>
              <w:pStyle w:val="NormalWeb"/>
              <w:divId w:val="856653554"/>
            </w:pPr>
            <w:r>
              <w:t xml:space="preserve">Produktionstegninger skal omfatte følgende: </w:t>
            </w:r>
          </w:p>
          <w:p w14:paraId="6122E22A" w14:textId="77777777" w:rsidR="00846859" w:rsidRDefault="00846859" w:rsidP="00846859">
            <w:pPr>
              <w:numPr>
                <w:ilvl w:val="0"/>
                <w:numId w:val="48"/>
              </w:numPr>
              <w:spacing w:before="100" w:beforeAutospacing="1" w:after="100" w:afterAutospacing="1" w:line="240" w:lineRule="auto"/>
              <w:divId w:val="856653554"/>
            </w:pPr>
            <w:r>
              <w:t xml:space="preserve">Bygningsdelstegninger i mål 1:50 for både vinduer og </w:t>
            </w:r>
            <w:proofErr w:type="spellStart"/>
            <w:r>
              <w:t>aluafdækning</w:t>
            </w:r>
            <w:proofErr w:type="spellEnd"/>
            <w:r>
              <w:t>.</w:t>
            </w:r>
          </w:p>
          <w:p w14:paraId="0D67260B" w14:textId="0576F7A8" w:rsidR="004F3526" w:rsidRDefault="00846859" w:rsidP="00846859">
            <w:pPr>
              <w:numPr>
                <w:ilvl w:val="0"/>
                <w:numId w:val="48"/>
              </w:numPr>
              <w:spacing w:before="100" w:beforeAutospacing="1" w:after="100" w:afterAutospacing="1" w:line="240" w:lineRule="auto"/>
              <w:divId w:val="856653554"/>
            </w:pPr>
            <w:r>
              <w:t>Profiltegninger i mål minimum 1:5.</w:t>
            </w:r>
          </w:p>
        </w:tc>
      </w:tr>
    </w:tbl>
    <w:p w14:paraId="5639351E" w14:textId="08C441F0" w:rsidR="00294328" w:rsidRPr="00A80430" w:rsidRDefault="00294328" w:rsidP="00294328">
      <w:pPr>
        <w:pStyle w:val="NormalBold"/>
      </w:pPr>
    </w:p>
    <w:sectPr w:rsidR="00294328" w:rsidRPr="00A80430" w:rsidSect="00BC012D">
      <w:headerReference w:type="even" r:id="rId116"/>
      <w:headerReference w:type="default" r:id="rId117"/>
      <w:footerReference w:type="even" r:id="rId118"/>
      <w:footerReference w:type="default" r:id="rId119"/>
      <w:headerReference w:type="first" r:id="rId120"/>
      <w:footerReference w:type="first" r:id="rId121"/>
      <w:pgSz w:w="11907" w:h="16839"/>
      <w:pgMar w:top="1440" w:right="1140" w:bottom="1701" w:left="3181" w:header="709" w:footer="0" w:gutter="0"/>
      <w:cols w:space="708"/>
      <w:docGrid w:linePitch="245"/>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D876AF2" w14:textId="77777777" w:rsidR="003963CF" w:rsidRDefault="003963CF" w:rsidP="002A1992">
      <w:pPr>
        <w:spacing w:line="240" w:lineRule="auto"/>
      </w:pPr>
      <w:r>
        <w:separator/>
      </w:r>
    </w:p>
  </w:endnote>
  <w:endnote w:type="continuationSeparator" w:id="0">
    <w:p w14:paraId="59083110" w14:textId="77777777" w:rsidR="003963CF" w:rsidRDefault="003963CF" w:rsidP="002A1992">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uto 1 Lt LF">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85C9A" w14:textId="77777777" w:rsidR="00A80430" w:rsidRDefault="00A8043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tblCellMar>
      <w:tblLook w:val="0000" w:firstRow="0" w:lastRow="0" w:firstColumn="0" w:lastColumn="0" w:noHBand="0" w:noVBand="0"/>
      <w:tblCaption w:val="GHInsertHTML_8A3A8449_CC92_47D1_986D_0096E113D871"/>
    </w:tblPr>
    <w:tblGrid>
      <w:gridCol w:w="7586"/>
    </w:tblGrid>
    <w:tr w:rsidR="00DC7D41" w:rsidRPr="004F3526" w14:paraId="16135F7D" w14:textId="77777777" w:rsidTr="00DC7D41">
      <w:tc>
        <w:tcPr>
          <w:tcW w:w="7586" w:type="dxa"/>
        </w:tcPr>
        <w:p w14:paraId="39B7D63D" w14:textId="77777777" w:rsidR="00EA2CD7" w:rsidRPr="004F3526" w:rsidRDefault="00EA2CD7" w:rsidP="00EA2CD7">
          <w:pPr>
            <w:pStyle w:val="NormalWeb"/>
            <w:divId w:val="742677452"/>
            <w:rPr>
              <w:sz w:val="24"/>
            </w:rPr>
          </w:pPr>
          <w:proofErr w:type="spellStart"/>
          <w:r w:rsidRPr="004F3526">
            <w:t>Vindunor</w:t>
          </w:r>
          <w:proofErr w:type="spellEnd"/>
          <w:r w:rsidRPr="004F3526">
            <w:t xml:space="preserve"> A/S - Ålborgvej 86 - 9800 Hjørring</w:t>
          </w:r>
        </w:p>
        <w:p w14:paraId="5CA2A764" w14:textId="538410CA" w:rsidR="00EA2CD7" w:rsidRDefault="00EA2CD7" w:rsidP="00EA2CD7">
          <w:pPr>
            <w:pStyle w:val="NormalWeb"/>
            <w:divId w:val="742677452"/>
          </w:pPr>
          <w:r w:rsidRPr="004F3526">
            <w:t xml:space="preserve">vindunor.dk </w:t>
          </w:r>
          <w:r>
            <w:t xml:space="preserve">– </w:t>
          </w:r>
          <w:r w:rsidRPr="00AF040D">
            <w:t>FSC</w:t>
          </w:r>
          <w:r w:rsidR="00802443" w:rsidRPr="00802443">
            <w:t>®</w:t>
          </w:r>
          <w:r>
            <w:t xml:space="preserve"> </w:t>
          </w:r>
          <w:r w:rsidRPr="00AF040D">
            <w:t>C196902</w:t>
          </w:r>
          <w:r>
            <w:t xml:space="preserve"> </w:t>
          </w:r>
          <w:r w:rsidRPr="004F3526">
            <w:t xml:space="preserve">- tlf. 98 92 15 83 - </w:t>
          </w:r>
          <w:hyperlink r:id="rId1" w:history="1">
            <w:r w:rsidRPr="006E6A0B">
              <w:rPr>
                <w:rStyle w:val="Hyperlink"/>
              </w:rPr>
              <w:t>ordre@vindunor.dk</w:t>
            </w:r>
          </w:hyperlink>
        </w:p>
        <w:p w14:paraId="076DB05C" w14:textId="75202637" w:rsidR="004F3526" w:rsidRPr="004F3526" w:rsidRDefault="004F3526" w:rsidP="004F3526">
          <w:pPr>
            <w:pStyle w:val="NormalWeb"/>
            <w:divId w:val="742677452"/>
          </w:pPr>
        </w:p>
      </w:tc>
    </w:tr>
  </w:tbl>
  <w:p w14:paraId="2B53C1C2" w14:textId="77777777" w:rsidR="00DC7D41" w:rsidRPr="004F3526" w:rsidRDefault="00DC7D41" w:rsidP="0035450C">
    <w:pPr>
      <w:pStyle w:val="Footer"/>
      <w:ind w:left="-1843"/>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28D36" w14:textId="77777777" w:rsidR="00A80430" w:rsidRDefault="00A8043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69FCD06" w14:textId="77777777" w:rsidR="003963CF" w:rsidRDefault="003963CF" w:rsidP="002A1992">
      <w:pPr>
        <w:spacing w:line="240" w:lineRule="auto"/>
      </w:pPr>
      <w:r>
        <w:separator/>
      </w:r>
    </w:p>
  </w:footnote>
  <w:footnote w:type="continuationSeparator" w:id="0">
    <w:p w14:paraId="6CB32B96" w14:textId="77777777" w:rsidR="003963CF" w:rsidRDefault="003963CF" w:rsidP="002A1992">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CE402" w14:textId="77777777" w:rsidR="00A80430" w:rsidRDefault="00A8043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0BEA21" w14:textId="77B5C8C8" w:rsidR="00A80430" w:rsidRPr="00D7701B" w:rsidRDefault="008546AE" w:rsidP="00365EAE">
    <w:pPr>
      <w:pStyle w:val="Header"/>
      <w:tabs>
        <w:tab w:val="right" w:pos="7600"/>
      </w:tabs>
      <w:spacing w:before="100" w:after="100"/>
      <w:ind w:left="-1440"/>
      <w:rPr>
        <w:b w:val="0"/>
      </w:rPr>
    </w:pPr>
    <w:r w:rsidRPr="002564E3">
      <w:t>Bygherre</w:t>
    </w:r>
    <w:r w:rsidR="00A80430" w:rsidRPr="002564E3">
      <w:tab/>
    </w:r>
    <w:r w:rsidR="00115D51" w:rsidRPr="00115D51">
      <w:fldChar w:fldCharType="begin"/>
    </w:r>
    <w:r w:rsidR="00115D51" w:rsidRPr="00D7701B">
      <w:instrText xml:space="preserve"> DOCVARIABLE GHInsertProjectProp_E47CD4C2_621D_4F6D_B456_EDACA5E42675 \* MERGEFORMAT </w:instrText>
    </w:r>
    <w:r w:rsidR="00115D51" w:rsidRPr="00115D51">
      <w:fldChar w:fldCharType="separate"/>
    </w:r>
    <w:r w:rsidR="00846859">
      <w:t>Byggesag</w:t>
    </w:r>
    <w:r w:rsidR="00115D51" w:rsidRPr="00115D51">
      <w:fldChar w:fldCharType="end"/>
    </w:r>
  </w:p>
  <w:p w14:paraId="4321F1CB" w14:textId="77777777" w:rsidR="00A80430" w:rsidRPr="00D7701B" w:rsidRDefault="00A80430" w:rsidP="00A80430">
    <w:pPr>
      <w:pBdr>
        <w:top w:val="single" w:sz="4" w:space="1" w:color="auto"/>
        <w:bottom w:val="single" w:sz="4" w:space="1" w:color="auto"/>
      </w:pBdr>
      <w:tabs>
        <w:tab w:val="left" w:pos="2145"/>
        <w:tab w:val="left" w:pos="5273"/>
        <w:tab w:val="right" w:pos="6180"/>
        <w:tab w:val="right" w:pos="7600"/>
      </w:tabs>
      <w:spacing w:before="8"/>
      <w:ind w:left="-1440"/>
      <w:rPr>
        <w:u w:val="double"/>
      </w:rPr>
    </w:pPr>
    <w:r w:rsidRPr="00D7701B">
      <w:t>[Entrepriseform]</w:t>
    </w:r>
    <w:r w:rsidRPr="00D7701B">
      <w:tab/>
    </w:r>
    <w:r w:rsidRPr="00D7701B">
      <w:tab/>
      <w:t>Dato</w:t>
    </w:r>
    <w:r w:rsidRPr="00D7701B">
      <w:tab/>
      <w:t>:</w:t>
    </w:r>
    <w:r w:rsidRPr="00D7701B">
      <w:tab/>
      <w:t>[D</w:t>
    </w:r>
    <w:r w:rsidRPr="00D7701B">
      <w:rPr>
        <w:u w:val="double"/>
      </w:rPr>
      <w:t>ato]</w:t>
    </w:r>
  </w:p>
  <w:p w14:paraId="0845D1B1" w14:textId="6E482B99" w:rsidR="00A80430" w:rsidRDefault="00846859" w:rsidP="00365EAE">
    <w:pPr>
      <w:pBdr>
        <w:top w:val="single" w:sz="4" w:space="1" w:color="auto"/>
        <w:bottom w:val="single" w:sz="4" w:space="1" w:color="auto"/>
      </w:pBdr>
      <w:tabs>
        <w:tab w:val="left" w:pos="5273"/>
        <w:tab w:val="right" w:pos="6180"/>
        <w:tab w:val="right" w:pos="7600"/>
      </w:tabs>
      <w:spacing w:before="8"/>
      <w:ind w:left="-1440"/>
    </w:pPr>
    <w:r>
      <w:fldChar w:fldCharType="begin"/>
    </w:r>
    <w:r>
      <w:instrText xml:space="preserve"> DOCVARIABLE GHInsertDocumentProp_70480A13_64EC_460E_B819_1A0F3B515541 \* MERGEFORMAT </w:instrText>
    </w:r>
    <w:r>
      <w:fldChar w:fldCharType="separate"/>
    </w:r>
    <w:proofErr w:type="spellStart"/>
    <w:r>
      <w:t>Vindunor</w:t>
    </w:r>
    <w:proofErr w:type="spellEnd"/>
    <w:r>
      <w:t xml:space="preserve"> - bips 1.000</w:t>
    </w:r>
    <w:r>
      <w:fldChar w:fldCharType="end"/>
    </w:r>
    <w:r w:rsidR="00A80430">
      <w:tab/>
    </w:r>
    <w:proofErr w:type="spellStart"/>
    <w:r w:rsidR="00A80430">
      <w:t>Rev.dato</w:t>
    </w:r>
    <w:proofErr w:type="spellEnd"/>
    <w:r w:rsidR="00A80430">
      <w:tab/>
      <w:t>:</w:t>
    </w:r>
    <w:r w:rsidR="00A80430">
      <w:tab/>
    </w:r>
  </w:p>
  <w:p w14:paraId="798A17B6" w14:textId="28F21450" w:rsidR="00A80430" w:rsidRPr="00C1329B" w:rsidRDefault="00A80430" w:rsidP="00972CA4">
    <w:pPr>
      <w:pBdr>
        <w:top w:val="single" w:sz="4" w:space="1" w:color="auto"/>
        <w:bottom w:val="single" w:sz="4" w:space="1" w:color="auto"/>
      </w:pBdr>
      <w:tabs>
        <w:tab w:val="left" w:pos="5273"/>
        <w:tab w:val="right" w:pos="6180"/>
        <w:tab w:val="right" w:pos="7600"/>
      </w:tabs>
      <w:spacing w:before="8"/>
      <w:ind w:left="-1440"/>
    </w:pPr>
    <w:r>
      <w:t>Kapitel 4:</w:t>
    </w:r>
    <w:r w:rsidRPr="00115D51">
      <w:t xml:space="preserve"> </w:t>
    </w:r>
    <w:r w:rsidR="00846859">
      <w:fldChar w:fldCharType="begin"/>
    </w:r>
    <w:r w:rsidR="00846859">
      <w:instrText xml:space="preserve"> DOCVARIABLE GHInsertChapterProp_9289E074_5DAC_461A_B1B5_31FF3225929E \* MERGEFORMAT </w:instrText>
    </w:r>
    <w:r w:rsidR="00846859">
      <w:fldChar w:fldCharType="separate"/>
    </w:r>
    <w:r w:rsidR="00846859">
      <w:t>Vinduer og vinduespartier i træ/</w:t>
    </w:r>
    <w:proofErr w:type="spellStart"/>
    <w:r w:rsidR="00846859">
      <w:t>alu</w:t>
    </w:r>
    <w:proofErr w:type="spellEnd"/>
    <w:r w:rsidR="00846859">
      <w:t xml:space="preserve"> - Nor48 - Productspecifik</w:t>
    </w:r>
    <w:r w:rsidR="00846859">
      <w:fldChar w:fldCharType="end"/>
    </w:r>
    <w:r>
      <w:tab/>
      <w:t>Side</w:t>
    </w:r>
    <w:r>
      <w:tab/>
      <w:t>:</w:t>
    </w:r>
    <w:r>
      <w:tab/>
    </w:r>
    <w:r>
      <w:pgNum/>
    </w:r>
    <w:r>
      <w:t>/</w:t>
    </w:r>
    <w:r w:rsidRPr="00C1329B">
      <w:rPr>
        <w:rStyle w:val="PageNumber"/>
        <w:bCs w:val="0"/>
      </w:rPr>
      <w:fldChar w:fldCharType="begin"/>
    </w:r>
    <w:r w:rsidRPr="00C1329B">
      <w:rPr>
        <w:rStyle w:val="PageNumber"/>
        <w:bCs w:val="0"/>
      </w:rPr>
      <w:instrText xml:space="preserve"> NUMPAGES </w:instrText>
    </w:r>
    <w:r w:rsidRPr="00C1329B">
      <w:rPr>
        <w:rStyle w:val="PageNumber"/>
        <w:bCs w:val="0"/>
      </w:rPr>
      <w:fldChar w:fldCharType="separate"/>
    </w:r>
    <w:r>
      <w:rPr>
        <w:rStyle w:val="PageNumber"/>
        <w:bCs w:val="0"/>
        <w:noProof/>
      </w:rPr>
      <w:t>2</w:t>
    </w:r>
    <w:r w:rsidRPr="00C1329B">
      <w:rPr>
        <w:rStyle w:val="PageNumber"/>
        <w:bCs w:val="0"/>
      </w:rPr>
      <w:fldChar w:fldCharType="end"/>
    </w:r>
  </w:p>
  <w:p w14:paraId="41BCABF6" w14:textId="77777777" w:rsidR="00A80430" w:rsidRPr="00A324A0" w:rsidRDefault="00A80430" w:rsidP="00A324A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44219" w14:textId="77777777" w:rsidR="00A80430" w:rsidRDefault="00A8043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A14DC2"/>
    <w:multiLevelType w:val="multilevel"/>
    <w:tmpl w:val="A4DE62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39C33B8"/>
    <w:multiLevelType w:val="multilevel"/>
    <w:tmpl w:val="BB4A8C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44044EC"/>
    <w:multiLevelType w:val="hybridMultilevel"/>
    <w:tmpl w:val="8C2608C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 w15:restartNumberingAfterBreak="0">
    <w:nsid w:val="055F4F47"/>
    <w:multiLevelType w:val="hybridMultilevel"/>
    <w:tmpl w:val="490CA3B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 w15:restartNumberingAfterBreak="0">
    <w:nsid w:val="08247737"/>
    <w:multiLevelType w:val="multilevel"/>
    <w:tmpl w:val="B62418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A0E68FA"/>
    <w:multiLevelType w:val="multilevel"/>
    <w:tmpl w:val="1D22FF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C7E5E12"/>
    <w:multiLevelType w:val="hybridMultilevel"/>
    <w:tmpl w:val="55949A9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0F334AED"/>
    <w:multiLevelType w:val="hybridMultilevel"/>
    <w:tmpl w:val="573857D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 w15:restartNumberingAfterBreak="0">
    <w:nsid w:val="108E56FC"/>
    <w:multiLevelType w:val="hybridMultilevel"/>
    <w:tmpl w:val="B1AEDAA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120E5531"/>
    <w:multiLevelType w:val="multilevel"/>
    <w:tmpl w:val="EAA08B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5E93B05"/>
    <w:multiLevelType w:val="multilevel"/>
    <w:tmpl w:val="CB2611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B8D25DF"/>
    <w:multiLevelType w:val="hybridMultilevel"/>
    <w:tmpl w:val="244281E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2" w15:restartNumberingAfterBreak="0">
    <w:nsid w:val="21CC4A08"/>
    <w:multiLevelType w:val="multilevel"/>
    <w:tmpl w:val="B12449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242F60A7"/>
    <w:multiLevelType w:val="multilevel"/>
    <w:tmpl w:val="6C9CF9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28DA6970"/>
    <w:multiLevelType w:val="hybridMultilevel"/>
    <w:tmpl w:val="97B0AF9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5" w15:restartNumberingAfterBreak="0">
    <w:nsid w:val="29421074"/>
    <w:multiLevelType w:val="multilevel"/>
    <w:tmpl w:val="DF102A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2B4A6254"/>
    <w:multiLevelType w:val="multilevel"/>
    <w:tmpl w:val="0150B5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2D6819B2"/>
    <w:multiLevelType w:val="multilevel"/>
    <w:tmpl w:val="06AC3C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D7057FD"/>
    <w:multiLevelType w:val="multilevel"/>
    <w:tmpl w:val="9C96A8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2ED02CA8"/>
    <w:multiLevelType w:val="multilevel"/>
    <w:tmpl w:val="C964A1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32034E9B"/>
    <w:multiLevelType w:val="multilevel"/>
    <w:tmpl w:val="8E783D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32175B59"/>
    <w:multiLevelType w:val="multilevel"/>
    <w:tmpl w:val="3DC639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332728A4"/>
    <w:multiLevelType w:val="multilevel"/>
    <w:tmpl w:val="C27A4C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38985BB1"/>
    <w:multiLevelType w:val="multilevel"/>
    <w:tmpl w:val="AB4641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CB53759"/>
    <w:multiLevelType w:val="multilevel"/>
    <w:tmpl w:val="300232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3D0F2D51"/>
    <w:multiLevelType w:val="hybridMultilevel"/>
    <w:tmpl w:val="6492C19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6" w15:restartNumberingAfterBreak="0">
    <w:nsid w:val="40EA0016"/>
    <w:multiLevelType w:val="multilevel"/>
    <w:tmpl w:val="0FDE38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4831535A"/>
    <w:multiLevelType w:val="multilevel"/>
    <w:tmpl w:val="CE7E3A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48E54669"/>
    <w:multiLevelType w:val="hybridMultilevel"/>
    <w:tmpl w:val="DDDCF5C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9" w15:restartNumberingAfterBreak="0">
    <w:nsid w:val="48F47C1B"/>
    <w:multiLevelType w:val="multilevel"/>
    <w:tmpl w:val="DACA00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4E0C7307"/>
    <w:multiLevelType w:val="multilevel"/>
    <w:tmpl w:val="2A7C4F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4F2C1C4D"/>
    <w:multiLevelType w:val="multilevel"/>
    <w:tmpl w:val="BF4440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50A87B92"/>
    <w:multiLevelType w:val="hybridMultilevel"/>
    <w:tmpl w:val="BDFABE4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3" w15:restartNumberingAfterBreak="0">
    <w:nsid w:val="54504B4B"/>
    <w:multiLevelType w:val="multilevel"/>
    <w:tmpl w:val="6B7024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546277E0"/>
    <w:multiLevelType w:val="hybridMultilevel"/>
    <w:tmpl w:val="331AB9D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5" w15:restartNumberingAfterBreak="0">
    <w:nsid w:val="56F66F8D"/>
    <w:multiLevelType w:val="multilevel"/>
    <w:tmpl w:val="A406FC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5B4663AF"/>
    <w:multiLevelType w:val="multilevel"/>
    <w:tmpl w:val="E3F4B8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65BD57EF"/>
    <w:multiLevelType w:val="hybridMultilevel"/>
    <w:tmpl w:val="80BADC5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8" w15:restartNumberingAfterBreak="0">
    <w:nsid w:val="6931585A"/>
    <w:multiLevelType w:val="hybridMultilevel"/>
    <w:tmpl w:val="9C8416A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9" w15:restartNumberingAfterBreak="0">
    <w:nsid w:val="6A37046D"/>
    <w:multiLevelType w:val="multilevel"/>
    <w:tmpl w:val="E5825D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6B184802"/>
    <w:multiLevelType w:val="hybridMultilevel"/>
    <w:tmpl w:val="7EDE842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1" w15:restartNumberingAfterBreak="0">
    <w:nsid w:val="74C329A5"/>
    <w:multiLevelType w:val="hybridMultilevel"/>
    <w:tmpl w:val="CCC6404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2" w15:restartNumberingAfterBreak="0">
    <w:nsid w:val="787B5F72"/>
    <w:multiLevelType w:val="multilevel"/>
    <w:tmpl w:val="CDA001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791D2924"/>
    <w:multiLevelType w:val="multilevel"/>
    <w:tmpl w:val="244A9D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7E0E34CB"/>
    <w:multiLevelType w:val="multilevel"/>
    <w:tmpl w:val="18E439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7E3A59AA"/>
    <w:multiLevelType w:val="multilevel"/>
    <w:tmpl w:val="24F63E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6" w15:restartNumberingAfterBreak="0">
    <w:nsid w:val="7F39005A"/>
    <w:multiLevelType w:val="hybridMultilevel"/>
    <w:tmpl w:val="732486B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7" w15:restartNumberingAfterBreak="0">
    <w:nsid w:val="7FD43D39"/>
    <w:multiLevelType w:val="multilevel"/>
    <w:tmpl w:val="FF2A87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264190952">
    <w:abstractNumId w:val="41"/>
  </w:num>
  <w:num w:numId="2" w16cid:durableId="1222903551">
    <w:abstractNumId w:val="6"/>
  </w:num>
  <w:num w:numId="3" w16cid:durableId="1677074342">
    <w:abstractNumId w:val="32"/>
  </w:num>
  <w:num w:numId="4" w16cid:durableId="25252999">
    <w:abstractNumId w:val="8"/>
  </w:num>
  <w:num w:numId="5" w16cid:durableId="701053136">
    <w:abstractNumId w:val="9"/>
  </w:num>
  <w:num w:numId="6" w16cid:durableId="538319043">
    <w:abstractNumId w:val="15"/>
  </w:num>
  <w:num w:numId="7" w16cid:durableId="523639058">
    <w:abstractNumId w:val="10"/>
  </w:num>
  <w:num w:numId="8" w16cid:durableId="718821285">
    <w:abstractNumId w:val="16"/>
  </w:num>
  <w:num w:numId="9" w16cid:durableId="1684283665">
    <w:abstractNumId w:val="20"/>
  </w:num>
  <w:num w:numId="10" w16cid:durableId="581136939">
    <w:abstractNumId w:val="5"/>
  </w:num>
  <w:num w:numId="11" w16cid:durableId="1153986849">
    <w:abstractNumId w:val="21"/>
  </w:num>
  <w:num w:numId="12" w16cid:durableId="1591431331">
    <w:abstractNumId w:val="43"/>
  </w:num>
  <w:num w:numId="13" w16cid:durableId="379130030">
    <w:abstractNumId w:val="2"/>
  </w:num>
  <w:num w:numId="14" w16cid:durableId="699211005">
    <w:abstractNumId w:val="25"/>
  </w:num>
  <w:num w:numId="15" w16cid:durableId="1814709986">
    <w:abstractNumId w:val="3"/>
  </w:num>
  <w:num w:numId="16" w16cid:durableId="377441849">
    <w:abstractNumId w:val="14"/>
  </w:num>
  <w:num w:numId="17" w16cid:durableId="455107468">
    <w:abstractNumId w:val="45"/>
  </w:num>
  <w:num w:numId="18" w16cid:durableId="2015760370">
    <w:abstractNumId w:val="1"/>
  </w:num>
  <w:num w:numId="19" w16cid:durableId="1217006787">
    <w:abstractNumId w:val="36"/>
  </w:num>
  <w:num w:numId="20" w16cid:durableId="1100949886">
    <w:abstractNumId w:val="31"/>
  </w:num>
  <w:num w:numId="21" w16cid:durableId="1296594779">
    <w:abstractNumId w:val="17"/>
  </w:num>
  <w:num w:numId="22" w16cid:durableId="790904027">
    <w:abstractNumId w:val="29"/>
  </w:num>
  <w:num w:numId="23" w16cid:durableId="99954516">
    <w:abstractNumId w:val="39"/>
  </w:num>
  <w:num w:numId="24" w16cid:durableId="1127891519">
    <w:abstractNumId w:val="30"/>
  </w:num>
  <w:num w:numId="25" w16cid:durableId="475417705">
    <w:abstractNumId w:val="7"/>
  </w:num>
  <w:num w:numId="26" w16cid:durableId="57898237">
    <w:abstractNumId w:val="40"/>
  </w:num>
  <w:num w:numId="27" w16cid:durableId="1740975419">
    <w:abstractNumId w:val="37"/>
  </w:num>
  <w:num w:numId="28" w16cid:durableId="1864512383">
    <w:abstractNumId w:val="34"/>
  </w:num>
  <w:num w:numId="29" w16cid:durableId="835264613">
    <w:abstractNumId w:val="18"/>
  </w:num>
  <w:num w:numId="30" w16cid:durableId="266542843">
    <w:abstractNumId w:val="24"/>
  </w:num>
  <w:num w:numId="31" w16cid:durableId="2102413353">
    <w:abstractNumId w:val="13"/>
  </w:num>
  <w:num w:numId="32" w16cid:durableId="905066614">
    <w:abstractNumId w:val="33"/>
  </w:num>
  <w:num w:numId="33" w16cid:durableId="794180428">
    <w:abstractNumId w:val="42"/>
  </w:num>
  <w:num w:numId="34" w16cid:durableId="1628467325">
    <w:abstractNumId w:val="22"/>
  </w:num>
  <w:num w:numId="35" w16cid:durableId="1932883734">
    <w:abstractNumId w:val="12"/>
  </w:num>
  <w:num w:numId="36" w16cid:durableId="2008941873">
    <w:abstractNumId w:val="23"/>
  </w:num>
  <w:num w:numId="37" w16cid:durableId="750664143">
    <w:abstractNumId w:val="38"/>
  </w:num>
  <w:num w:numId="38" w16cid:durableId="997417531">
    <w:abstractNumId w:val="28"/>
  </w:num>
  <w:num w:numId="39" w16cid:durableId="93983137">
    <w:abstractNumId w:val="46"/>
  </w:num>
  <w:num w:numId="40" w16cid:durableId="762461508">
    <w:abstractNumId w:val="11"/>
  </w:num>
  <w:num w:numId="41" w16cid:durableId="1494181578">
    <w:abstractNumId w:val="0"/>
  </w:num>
  <w:num w:numId="42" w16cid:durableId="1337727735">
    <w:abstractNumId w:val="19"/>
  </w:num>
  <w:num w:numId="43" w16cid:durableId="503278506">
    <w:abstractNumId w:val="44"/>
  </w:num>
  <w:num w:numId="44" w16cid:durableId="1860460912">
    <w:abstractNumId w:val="47"/>
  </w:num>
  <w:num w:numId="45" w16cid:durableId="1494953642">
    <w:abstractNumId w:val="27"/>
  </w:num>
  <w:num w:numId="46" w16cid:durableId="1679309765">
    <w:abstractNumId w:val="35"/>
  </w:num>
  <w:num w:numId="47" w16cid:durableId="1426993453">
    <w:abstractNumId w:val="26"/>
  </w:num>
  <w:num w:numId="48" w16cid:durableId="1662997970">
    <w:abstractNumId w:val="4"/>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958"/>
  <w:autoHyphenation/>
  <w:hyphenationZone w:val="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HInsertChapterProp_1D89D770_FAD5_4A64_8ACC_D75BBD490E66" w:val="Vinduer og vinduespartier i træ/alu - Nor48 - Productspecifik"/>
    <w:docVar w:name="GHInsertChapterProp_24FE4915_A45C_4DF3_8281_D3881628FE19" w:val="Træ alu bygningsdelsbeskrivelse"/>
    <w:docVar w:name="GHInsertChapterProp_42666E86_CCB0_4FD6_9004_A38D38D2472D" w:val="MU01 Porebeton vægge inde/yder"/>
    <w:docVar w:name="GHInsertChapterProp_54134309_9197_4569_8B25_F51C0D3DF066" w:val="TØ02 Lette ydervægge (træ)"/>
    <w:docVar w:name="GHInsertChapterProp_7627107A_6220_4A50_9CCC_DC741BF5AC1E" w:val="Tømrer 03 - Gipsvægge"/>
    <w:docVar w:name="GHInsertChapterProp_9289E074_5DAC_461A_B1B5_31FF3225929E" w:val="Vinduer og vinduespartier i træ/alu - Nor48 - Productspecifik"/>
    <w:docVar w:name="GHInsertChapterProp_ADC18532_5083_437C_91FE_A9198EE13776" w:val="MU05 Sokkelpuds "/>
    <w:docVar w:name="GHInsertChapterProp_C5FD20C4_5D5B_4B0B_A1DF_C0E9E27D0562" w:val="Murer"/>
    <w:docVar w:name="GHInsertChapterProp_E1FD7872_C24B_4BA0_A446_EC47CD0B8EC6" w:val="TØ02 Lette ydervægge (træ)"/>
    <w:docVar w:name="GHInsertChapterProp_EE7AB0B4_0D54_41CE_9835_880C04D17A3C" w:val="MU05 Sokkelpuds "/>
    <w:docVar w:name="GHInsertChapterProp_FD27DF2A_8D22_4DE2_AF52_F1E6BB690CC7" w:val="MU04 Støbte undergulve "/>
    <w:docVar w:name="GHInsertDocumentProp_70480A13_64EC_460E_B819_1A0F3B515541" w:val="Vindunor - bips 1.000"/>
    <w:docVar w:name="GHInsertProjectProp_4A6B7C21_24B7_40C0_81A3_99D409356ABB" w:val="Domea"/>
    <w:docVar w:name="GHInsertProjectProp_6E4FBADF_5E92_4F02_8B41_839EA4C134C0" w:val="Domea v/boligselskabet Alliken og Kalundborg kommune"/>
    <w:docVar w:name="GHInsertProjectProp_8C082E0F_912C_49B0_8DD2_823E566563CA" w:val="Totalentreprise"/>
    <w:docVar w:name="GHInsertProjectProp_E0E4FF4E_505D_4B2B_8F3E_01995A072D3E" w:val="Domea v/boligselskabet Alliken og Kalundborg kommune"/>
    <w:docVar w:name="GHInsertProjectProp_E47CD4C2_621D_4F6D_B456_EDACA5E42675" w:val="Byggesag"/>
    <w:docVar w:name="GHInsertProjectProp_FC42852C_46B9_41A6_A74C_87BC0AC4D03A" w:val="Domea v/boligselskabet Alliken og Kalundborg kommune"/>
    <w:docVar w:name="GHInsertProjectProp_FFBAD853_B52A_4E8B_93CD_938F5F9C443F" w:val="HØNG BOTILBUD"/>
    <w:docVar w:name="GHInsertScalar_A6AD1E3D_627B_4E56_9080_12D225F847B3" w:val="006"/>
    <w:docVar w:name="GHInsertScalar_FAED286D_EB50_46D9_8C1C_41ACF803D3C1" w:val="træ/alu-vinduer med tredobbelt(?) glas inkl. sålbænksprofil(??)"/>
  </w:docVars>
  <w:rsids>
    <w:rsidRoot w:val="002A1992"/>
    <w:rsid w:val="00006AF9"/>
    <w:rsid w:val="00006EC1"/>
    <w:rsid w:val="000154B5"/>
    <w:rsid w:val="000170D2"/>
    <w:rsid w:val="00032632"/>
    <w:rsid w:val="00033D86"/>
    <w:rsid w:val="00034384"/>
    <w:rsid w:val="00035115"/>
    <w:rsid w:val="0003516A"/>
    <w:rsid w:val="000354AD"/>
    <w:rsid w:val="00041C47"/>
    <w:rsid w:val="00061366"/>
    <w:rsid w:val="00071567"/>
    <w:rsid w:val="000A2B3B"/>
    <w:rsid w:val="000A5772"/>
    <w:rsid w:val="000B2E06"/>
    <w:rsid w:val="000B50ED"/>
    <w:rsid w:val="000D4E09"/>
    <w:rsid w:val="000E18B0"/>
    <w:rsid w:val="000E61BE"/>
    <w:rsid w:val="000E6BCB"/>
    <w:rsid w:val="00101DAD"/>
    <w:rsid w:val="001063D3"/>
    <w:rsid w:val="00110C9E"/>
    <w:rsid w:val="00114E7D"/>
    <w:rsid w:val="00114FFF"/>
    <w:rsid w:val="00115D51"/>
    <w:rsid w:val="001250EF"/>
    <w:rsid w:val="001262E3"/>
    <w:rsid w:val="00131B42"/>
    <w:rsid w:val="00167D54"/>
    <w:rsid w:val="00170856"/>
    <w:rsid w:val="00175FD6"/>
    <w:rsid w:val="00177BA3"/>
    <w:rsid w:val="00182AF1"/>
    <w:rsid w:val="001861F3"/>
    <w:rsid w:val="00190560"/>
    <w:rsid w:val="001965D4"/>
    <w:rsid w:val="001A383A"/>
    <w:rsid w:val="001B6C91"/>
    <w:rsid w:val="001B6E3C"/>
    <w:rsid w:val="001C04FA"/>
    <w:rsid w:val="001C3453"/>
    <w:rsid w:val="001D3EBB"/>
    <w:rsid w:val="001E029D"/>
    <w:rsid w:val="001E24BF"/>
    <w:rsid w:val="001E4A7E"/>
    <w:rsid w:val="001E6B20"/>
    <w:rsid w:val="001F0674"/>
    <w:rsid w:val="00236DCD"/>
    <w:rsid w:val="00242321"/>
    <w:rsid w:val="002500D5"/>
    <w:rsid w:val="00253A9B"/>
    <w:rsid w:val="002564E3"/>
    <w:rsid w:val="002579CB"/>
    <w:rsid w:val="00270533"/>
    <w:rsid w:val="00274208"/>
    <w:rsid w:val="00275727"/>
    <w:rsid w:val="00280304"/>
    <w:rsid w:val="002850B4"/>
    <w:rsid w:val="0029153A"/>
    <w:rsid w:val="002942F9"/>
    <w:rsid w:val="00294328"/>
    <w:rsid w:val="002A1992"/>
    <w:rsid w:val="002A2FF6"/>
    <w:rsid w:val="002A6038"/>
    <w:rsid w:val="002B3B5B"/>
    <w:rsid w:val="002C49EC"/>
    <w:rsid w:val="002D3F5E"/>
    <w:rsid w:val="002D5A0B"/>
    <w:rsid w:val="002D6C20"/>
    <w:rsid w:val="002D7485"/>
    <w:rsid w:val="002E00F2"/>
    <w:rsid w:val="002E03B3"/>
    <w:rsid w:val="002E456F"/>
    <w:rsid w:val="002F50B5"/>
    <w:rsid w:val="002F7B39"/>
    <w:rsid w:val="00307A30"/>
    <w:rsid w:val="003137FF"/>
    <w:rsid w:val="003148DE"/>
    <w:rsid w:val="0031655E"/>
    <w:rsid w:val="003176A5"/>
    <w:rsid w:val="00317AA9"/>
    <w:rsid w:val="00321313"/>
    <w:rsid w:val="00321A7E"/>
    <w:rsid w:val="003257C3"/>
    <w:rsid w:val="00327145"/>
    <w:rsid w:val="00333504"/>
    <w:rsid w:val="0035095F"/>
    <w:rsid w:val="0035450C"/>
    <w:rsid w:val="00354DBD"/>
    <w:rsid w:val="00356172"/>
    <w:rsid w:val="00365EAE"/>
    <w:rsid w:val="003828FF"/>
    <w:rsid w:val="00396012"/>
    <w:rsid w:val="003963CF"/>
    <w:rsid w:val="003A4A23"/>
    <w:rsid w:val="003C5104"/>
    <w:rsid w:val="003C56AD"/>
    <w:rsid w:val="003E356B"/>
    <w:rsid w:val="003F19C2"/>
    <w:rsid w:val="003F1FB2"/>
    <w:rsid w:val="003F584A"/>
    <w:rsid w:val="003F79A6"/>
    <w:rsid w:val="00405D64"/>
    <w:rsid w:val="00407CD4"/>
    <w:rsid w:val="00413251"/>
    <w:rsid w:val="004408A0"/>
    <w:rsid w:val="004548A6"/>
    <w:rsid w:val="004572B2"/>
    <w:rsid w:val="004A0E8D"/>
    <w:rsid w:val="004A2B20"/>
    <w:rsid w:val="004A4441"/>
    <w:rsid w:val="004A5544"/>
    <w:rsid w:val="004B3BD2"/>
    <w:rsid w:val="004D3F32"/>
    <w:rsid w:val="004F3526"/>
    <w:rsid w:val="004F6088"/>
    <w:rsid w:val="005052CB"/>
    <w:rsid w:val="005114AD"/>
    <w:rsid w:val="00516D1A"/>
    <w:rsid w:val="00530F46"/>
    <w:rsid w:val="005325E9"/>
    <w:rsid w:val="00540A3E"/>
    <w:rsid w:val="00540B85"/>
    <w:rsid w:val="00542522"/>
    <w:rsid w:val="00551F34"/>
    <w:rsid w:val="005523D9"/>
    <w:rsid w:val="00564141"/>
    <w:rsid w:val="0056661B"/>
    <w:rsid w:val="005733C9"/>
    <w:rsid w:val="00573F0A"/>
    <w:rsid w:val="005764AA"/>
    <w:rsid w:val="00576C69"/>
    <w:rsid w:val="00576EE5"/>
    <w:rsid w:val="0058512F"/>
    <w:rsid w:val="00587545"/>
    <w:rsid w:val="0058781F"/>
    <w:rsid w:val="005878A4"/>
    <w:rsid w:val="005A02AC"/>
    <w:rsid w:val="005A5A7C"/>
    <w:rsid w:val="005A6CE6"/>
    <w:rsid w:val="005B085E"/>
    <w:rsid w:val="005B2C18"/>
    <w:rsid w:val="005C0D64"/>
    <w:rsid w:val="005C6E25"/>
    <w:rsid w:val="005C7055"/>
    <w:rsid w:val="005D5727"/>
    <w:rsid w:val="005E3C34"/>
    <w:rsid w:val="005F6FFB"/>
    <w:rsid w:val="0060546F"/>
    <w:rsid w:val="00616AB0"/>
    <w:rsid w:val="00625ACE"/>
    <w:rsid w:val="006260E5"/>
    <w:rsid w:val="00627688"/>
    <w:rsid w:val="00631B46"/>
    <w:rsid w:val="0063504F"/>
    <w:rsid w:val="00654097"/>
    <w:rsid w:val="00661D68"/>
    <w:rsid w:val="00661F5B"/>
    <w:rsid w:val="00665BEF"/>
    <w:rsid w:val="0066684F"/>
    <w:rsid w:val="00686DC8"/>
    <w:rsid w:val="00691333"/>
    <w:rsid w:val="00695F55"/>
    <w:rsid w:val="00697995"/>
    <w:rsid w:val="006A0810"/>
    <w:rsid w:val="006A7CBD"/>
    <w:rsid w:val="006C10E9"/>
    <w:rsid w:val="006C20ED"/>
    <w:rsid w:val="006C299A"/>
    <w:rsid w:val="006C439D"/>
    <w:rsid w:val="006D3D05"/>
    <w:rsid w:val="006D470D"/>
    <w:rsid w:val="006D49FD"/>
    <w:rsid w:val="006E025B"/>
    <w:rsid w:val="006E0D77"/>
    <w:rsid w:val="006E11C3"/>
    <w:rsid w:val="006E1E28"/>
    <w:rsid w:val="006E4E34"/>
    <w:rsid w:val="006E6EF3"/>
    <w:rsid w:val="006F1539"/>
    <w:rsid w:val="006F41F3"/>
    <w:rsid w:val="007061E8"/>
    <w:rsid w:val="00707F52"/>
    <w:rsid w:val="007220EE"/>
    <w:rsid w:val="007338FC"/>
    <w:rsid w:val="00750FA8"/>
    <w:rsid w:val="00752F1E"/>
    <w:rsid w:val="00756FFB"/>
    <w:rsid w:val="007577C7"/>
    <w:rsid w:val="00764B93"/>
    <w:rsid w:val="00781A44"/>
    <w:rsid w:val="00783A1D"/>
    <w:rsid w:val="00785926"/>
    <w:rsid w:val="00791F2A"/>
    <w:rsid w:val="0079312A"/>
    <w:rsid w:val="007A043F"/>
    <w:rsid w:val="007A2D7B"/>
    <w:rsid w:val="007A3B28"/>
    <w:rsid w:val="007A70E8"/>
    <w:rsid w:val="007C3224"/>
    <w:rsid w:val="007D00AC"/>
    <w:rsid w:val="007D08A9"/>
    <w:rsid w:val="007D3591"/>
    <w:rsid w:val="007D6150"/>
    <w:rsid w:val="007E61E8"/>
    <w:rsid w:val="00802443"/>
    <w:rsid w:val="00810233"/>
    <w:rsid w:val="00815CA3"/>
    <w:rsid w:val="00827FB5"/>
    <w:rsid w:val="008302BE"/>
    <w:rsid w:val="00837143"/>
    <w:rsid w:val="00841AAB"/>
    <w:rsid w:val="00846859"/>
    <w:rsid w:val="00853787"/>
    <w:rsid w:val="008546AE"/>
    <w:rsid w:val="00855D73"/>
    <w:rsid w:val="00861B51"/>
    <w:rsid w:val="008630E8"/>
    <w:rsid w:val="0087523B"/>
    <w:rsid w:val="00882118"/>
    <w:rsid w:val="00882E4E"/>
    <w:rsid w:val="008840B2"/>
    <w:rsid w:val="00890CC4"/>
    <w:rsid w:val="00897FB9"/>
    <w:rsid w:val="008A4D93"/>
    <w:rsid w:val="008D5490"/>
    <w:rsid w:val="008F1242"/>
    <w:rsid w:val="008F191B"/>
    <w:rsid w:val="008F33D9"/>
    <w:rsid w:val="008F478C"/>
    <w:rsid w:val="00910430"/>
    <w:rsid w:val="00912A77"/>
    <w:rsid w:val="00914814"/>
    <w:rsid w:val="0091566C"/>
    <w:rsid w:val="009156C2"/>
    <w:rsid w:val="009162D0"/>
    <w:rsid w:val="009263DF"/>
    <w:rsid w:val="00926C67"/>
    <w:rsid w:val="00935A36"/>
    <w:rsid w:val="00936DFC"/>
    <w:rsid w:val="00940865"/>
    <w:rsid w:val="00943387"/>
    <w:rsid w:val="0095002F"/>
    <w:rsid w:val="00956087"/>
    <w:rsid w:val="00963ABA"/>
    <w:rsid w:val="0097133E"/>
    <w:rsid w:val="00971BBB"/>
    <w:rsid w:val="00972CA4"/>
    <w:rsid w:val="00983125"/>
    <w:rsid w:val="00984B10"/>
    <w:rsid w:val="009912BA"/>
    <w:rsid w:val="009A2D28"/>
    <w:rsid w:val="009B0E04"/>
    <w:rsid w:val="009B6DE1"/>
    <w:rsid w:val="009C1558"/>
    <w:rsid w:val="009C44AD"/>
    <w:rsid w:val="009D1682"/>
    <w:rsid w:val="009E6078"/>
    <w:rsid w:val="009E66E6"/>
    <w:rsid w:val="009F1C24"/>
    <w:rsid w:val="00A00BBB"/>
    <w:rsid w:val="00A02514"/>
    <w:rsid w:val="00A03D43"/>
    <w:rsid w:val="00A04DEC"/>
    <w:rsid w:val="00A079B6"/>
    <w:rsid w:val="00A30E49"/>
    <w:rsid w:val="00A324A0"/>
    <w:rsid w:val="00A33A87"/>
    <w:rsid w:val="00A34DFA"/>
    <w:rsid w:val="00A35652"/>
    <w:rsid w:val="00A356F9"/>
    <w:rsid w:val="00A36E14"/>
    <w:rsid w:val="00A42F35"/>
    <w:rsid w:val="00A432F3"/>
    <w:rsid w:val="00A477CC"/>
    <w:rsid w:val="00A577AB"/>
    <w:rsid w:val="00A578AC"/>
    <w:rsid w:val="00A7337E"/>
    <w:rsid w:val="00A80430"/>
    <w:rsid w:val="00A86BE0"/>
    <w:rsid w:val="00A91F8A"/>
    <w:rsid w:val="00A960A4"/>
    <w:rsid w:val="00A9630D"/>
    <w:rsid w:val="00A97EA5"/>
    <w:rsid w:val="00AA04F1"/>
    <w:rsid w:val="00AA15F1"/>
    <w:rsid w:val="00AA5744"/>
    <w:rsid w:val="00AB18DB"/>
    <w:rsid w:val="00AB5387"/>
    <w:rsid w:val="00AD2261"/>
    <w:rsid w:val="00AD6205"/>
    <w:rsid w:val="00AD6A23"/>
    <w:rsid w:val="00AE5C61"/>
    <w:rsid w:val="00AF077A"/>
    <w:rsid w:val="00AF29F3"/>
    <w:rsid w:val="00AF4439"/>
    <w:rsid w:val="00AF6017"/>
    <w:rsid w:val="00B05EB1"/>
    <w:rsid w:val="00B102C4"/>
    <w:rsid w:val="00B17E1D"/>
    <w:rsid w:val="00B17E7E"/>
    <w:rsid w:val="00B20023"/>
    <w:rsid w:val="00B50A92"/>
    <w:rsid w:val="00B65570"/>
    <w:rsid w:val="00B67B2D"/>
    <w:rsid w:val="00B741B3"/>
    <w:rsid w:val="00B74CDC"/>
    <w:rsid w:val="00B75EB7"/>
    <w:rsid w:val="00B86F56"/>
    <w:rsid w:val="00B91B32"/>
    <w:rsid w:val="00B92D5F"/>
    <w:rsid w:val="00BA2F3A"/>
    <w:rsid w:val="00BA3549"/>
    <w:rsid w:val="00BA36C2"/>
    <w:rsid w:val="00BB582E"/>
    <w:rsid w:val="00BB71AD"/>
    <w:rsid w:val="00BC012D"/>
    <w:rsid w:val="00BC3194"/>
    <w:rsid w:val="00BE0B57"/>
    <w:rsid w:val="00BF17A2"/>
    <w:rsid w:val="00BF2092"/>
    <w:rsid w:val="00BF3442"/>
    <w:rsid w:val="00BF411C"/>
    <w:rsid w:val="00C1259D"/>
    <w:rsid w:val="00C1329B"/>
    <w:rsid w:val="00C364CC"/>
    <w:rsid w:val="00C37E32"/>
    <w:rsid w:val="00C44C8B"/>
    <w:rsid w:val="00C455D4"/>
    <w:rsid w:val="00C45DA3"/>
    <w:rsid w:val="00C47293"/>
    <w:rsid w:val="00C47A67"/>
    <w:rsid w:val="00C5195E"/>
    <w:rsid w:val="00C570E4"/>
    <w:rsid w:val="00C63450"/>
    <w:rsid w:val="00C6582A"/>
    <w:rsid w:val="00C666D4"/>
    <w:rsid w:val="00C835AD"/>
    <w:rsid w:val="00C83F0D"/>
    <w:rsid w:val="00C8552B"/>
    <w:rsid w:val="00C87EBE"/>
    <w:rsid w:val="00C91EFA"/>
    <w:rsid w:val="00C96E6D"/>
    <w:rsid w:val="00CA0297"/>
    <w:rsid w:val="00CA5669"/>
    <w:rsid w:val="00CA79C1"/>
    <w:rsid w:val="00CB4345"/>
    <w:rsid w:val="00CB463A"/>
    <w:rsid w:val="00CB7645"/>
    <w:rsid w:val="00CD2001"/>
    <w:rsid w:val="00CE2B4E"/>
    <w:rsid w:val="00CE4531"/>
    <w:rsid w:val="00CE5CD5"/>
    <w:rsid w:val="00CF03B2"/>
    <w:rsid w:val="00CF48FC"/>
    <w:rsid w:val="00D0236D"/>
    <w:rsid w:val="00D0760E"/>
    <w:rsid w:val="00D16018"/>
    <w:rsid w:val="00D165ED"/>
    <w:rsid w:val="00D17FB2"/>
    <w:rsid w:val="00D32A0A"/>
    <w:rsid w:val="00D44AC4"/>
    <w:rsid w:val="00D7701B"/>
    <w:rsid w:val="00D91F16"/>
    <w:rsid w:val="00DB6057"/>
    <w:rsid w:val="00DC1495"/>
    <w:rsid w:val="00DC7D41"/>
    <w:rsid w:val="00DD3B1C"/>
    <w:rsid w:val="00DE2DDE"/>
    <w:rsid w:val="00DE3D98"/>
    <w:rsid w:val="00DE4B53"/>
    <w:rsid w:val="00DF3445"/>
    <w:rsid w:val="00E01DFF"/>
    <w:rsid w:val="00E1130B"/>
    <w:rsid w:val="00E15190"/>
    <w:rsid w:val="00E15B90"/>
    <w:rsid w:val="00E26692"/>
    <w:rsid w:val="00E3016F"/>
    <w:rsid w:val="00E36FC5"/>
    <w:rsid w:val="00E50D8F"/>
    <w:rsid w:val="00E612EA"/>
    <w:rsid w:val="00E63989"/>
    <w:rsid w:val="00E659EB"/>
    <w:rsid w:val="00E672F2"/>
    <w:rsid w:val="00E71097"/>
    <w:rsid w:val="00E7522B"/>
    <w:rsid w:val="00E90593"/>
    <w:rsid w:val="00E9459B"/>
    <w:rsid w:val="00E96E7D"/>
    <w:rsid w:val="00EA2CD7"/>
    <w:rsid w:val="00EB0F4D"/>
    <w:rsid w:val="00EB2081"/>
    <w:rsid w:val="00EB7CBA"/>
    <w:rsid w:val="00EC5B6A"/>
    <w:rsid w:val="00ED519C"/>
    <w:rsid w:val="00ED7371"/>
    <w:rsid w:val="00EE4CF4"/>
    <w:rsid w:val="00EF07C0"/>
    <w:rsid w:val="00EF39A9"/>
    <w:rsid w:val="00F11E26"/>
    <w:rsid w:val="00F3029C"/>
    <w:rsid w:val="00F57F91"/>
    <w:rsid w:val="00F6041B"/>
    <w:rsid w:val="00F6206D"/>
    <w:rsid w:val="00F64B97"/>
    <w:rsid w:val="00F762FF"/>
    <w:rsid w:val="00F8448F"/>
    <w:rsid w:val="00F93C02"/>
    <w:rsid w:val="00F93E1D"/>
    <w:rsid w:val="00FA4965"/>
    <w:rsid w:val="00FB440E"/>
    <w:rsid w:val="00FB6189"/>
    <w:rsid w:val="00FC16D8"/>
    <w:rsid w:val="00FD0289"/>
    <w:rsid w:val="00FD19B7"/>
    <w:rsid w:val="00FD4295"/>
    <w:rsid w:val="00FE4B2F"/>
    <w:rsid w:val="00FF7E12"/>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34AF49"/>
  <w15:chartTrackingRefBased/>
  <w15:docId w15:val="{7614DFAA-0DEA-401F-ACE3-31E18B5EE2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9"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94328"/>
    <w:pPr>
      <w:spacing w:line="260" w:lineRule="exact"/>
    </w:pPr>
    <w:rPr>
      <w:rFonts w:ascii="Verdana" w:hAnsi="Verdana" w:cs="Verdana"/>
      <w:sz w:val="18"/>
      <w:szCs w:val="18"/>
    </w:rPr>
  </w:style>
  <w:style w:type="paragraph" w:styleId="Heading1">
    <w:name w:val="heading 1"/>
    <w:basedOn w:val="Normal"/>
    <w:next w:val="Normal"/>
    <w:link w:val="Heading1Char"/>
    <w:uiPriority w:val="99"/>
    <w:qFormat/>
    <w:rsid w:val="002A1992"/>
    <w:pPr>
      <w:tabs>
        <w:tab w:val="left" w:pos="0"/>
      </w:tabs>
      <w:ind w:left="-1418"/>
      <w:outlineLvl w:val="0"/>
    </w:pPr>
    <w:rPr>
      <w:b/>
      <w:bCs/>
      <w:sz w:val="22"/>
      <w:szCs w:val="22"/>
    </w:rPr>
  </w:style>
  <w:style w:type="paragraph" w:styleId="Heading2">
    <w:name w:val="heading 2"/>
    <w:next w:val="Normal"/>
    <w:link w:val="Heading2Char"/>
    <w:uiPriority w:val="9"/>
    <w:qFormat/>
    <w:rsid w:val="009F1C24"/>
    <w:pPr>
      <w:keepNext/>
      <w:tabs>
        <w:tab w:val="left" w:pos="0"/>
      </w:tabs>
      <w:spacing w:before="180"/>
      <w:ind w:left="-1418"/>
      <w:outlineLvl w:val="1"/>
    </w:pPr>
    <w:rPr>
      <w:rFonts w:ascii="Verdana" w:hAnsi="Verdana" w:cs="Verdana"/>
      <w:b/>
      <w:bCs/>
      <w:sz w:val="18"/>
      <w:szCs w:val="18"/>
    </w:rPr>
  </w:style>
  <w:style w:type="paragraph" w:styleId="Heading3">
    <w:name w:val="heading 3"/>
    <w:basedOn w:val="Normal"/>
    <w:next w:val="Normal"/>
    <w:link w:val="Heading3Char"/>
    <w:uiPriority w:val="99"/>
    <w:qFormat/>
    <w:rsid w:val="002A1992"/>
    <w:pPr>
      <w:spacing w:before="180" w:line="240" w:lineRule="auto"/>
      <w:ind w:left="-1418"/>
      <w:outlineLvl w:val="2"/>
    </w:pPr>
    <w:rPr>
      <w:b/>
      <w:bCs/>
    </w:rPr>
  </w:style>
  <w:style w:type="paragraph" w:styleId="Heading4">
    <w:name w:val="heading 4"/>
    <w:basedOn w:val="Normal"/>
    <w:next w:val="Normal"/>
    <w:link w:val="Heading4Char"/>
    <w:uiPriority w:val="99"/>
    <w:qFormat/>
    <w:rsid w:val="002A1992"/>
    <w:pPr>
      <w:spacing w:before="180" w:line="240" w:lineRule="auto"/>
      <w:ind w:left="-1418"/>
      <w:outlineLvl w:val="3"/>
    </w:pPr>
    <w:rPr>
      <w:b/>
      <w:bCs/>
    </w:rPr>
  </w:style>
  <w:style w:type="paragraph" w:styleId="Heading5">
    <w:name w:val="heading 5"/>
    <w:basedOn w:val="Normal"/>
    <w:next w:val="Normal"/>
    <w:link w:val="Heading5Char"/>
    <w:uiPriority w:val="99"/>
    <w:qFormat/>
    <w:rsid w:val="002A1992"/>
    <w:pPr>
      <w:spacing w:before="180" w:line="240" w:lineRule="auto"/>
      <w:ind w:left="-1418"/>
      <w:outlineLvl w:val="4"/>
    </w:pPr>
    <w:rPr>
      <w:b/>
      <w:bCs/>
    </w:rPr>
  </w:style>
  <w:style w:type="paragraph" w:styleId="Heading6">
    <w:name w:val="heading 6"/>
    <w:basedOn w:val="Normal"/>
    <w:next w:val="Normal"/>
    <w:link w:val="Heading6Char"/>
    <w:uiPriority w:val="99"/>
    <w:qFormat/>
    <w:rsid w:val="002A1992"/>
    <w:pPr>
      <w:tabs>
        <w:tab w:val="left" w:pos="0"/>
      </w:tabs>
      <w:ind w:left="-1418"/>
      <w:outlineLvl w:val="5"/>
    </w:pPr>
    <w:rPr>
      <w:b/>
      <w:bCs/>
      <w:sz w:val="22"/>
      <w:szCs w:val="22"/>
    </w:rPr>
  </w:style>
  <w:style w:type="paragraph" w:styleId="Heading7">
    <w:name w:val="heading 7"/>
    <w:basedOn w:val="Normal"/>
    <w:next w:val="Normal"/>
    <w:link w:val="Heading7Char"/>
    <w:uiPriority w:val="99"/>
    <w:qFormat/>
    <w:rsid w:val="002A1992"/>
    <w:pPr>
      <w:tabs>
        <w:tab w:val="left" w:pos="1800"/>
        <w:tab w:val="left" w:pos="5200"/>
      </w:tabs>
      <w:spacing w:before="60" w:after="240" w:line="240" w:lineRule="auto"/>
      <w:ind w:left="-1418"/>
      <w:outlineLvl w:val="6"/>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4311A5"/>
    <w:rPr>
      <w:rFonts w:ascii="Cambria" w:eastAsia="Times New Roman" w:hAnsi="Cambria" w:cs="Times New Roman"/>
      <w:b/>
      <w:bCs/>
      <w:kern w:val="32"/>
      <w:sz w:val="32"/>
      <w:szCs w:val="32"/>
    </w:rPr>
  </w:style>
  <w:style w:type="character" w:customStyle="1" w:styleId="Heading2Char">
    <w:name w:val="Heading 2 Char"/>
    <w:link w:val="Heading2"/>
    <w:uiPriority w:val="9"/>
    <w:rsid w:val="004311A5"/>
    <w:rPr>
      <w:rFonts w:ascii="Verdana" w:hAnsi="Verdana" w:cs="Verdana"/>
      <w:b/>
      <w:bCs/>
      <w:sz w:val="18"/>
      <w:szCs w:val="18"/>
      <w:lang w:val="da-DK" w:eastAsia="da-DK" w:bidi="ar-SA"/>
    </w:rPr>
  </w:style>
  <w:style w:type="character" w:customStyle="1" w:styleId="Heading3Char">
    <w:name w:val="Heading 3 Char"/>
    <w:link w:val="Heading3"/>
    <w:uiPriority w:val="9"/>
    <w:semiHidden/>
    <w:rsid w:val="004311A5"/>
    <w:rPr>
      <w:rFonts w:ascii="Cambria" w:eastAsia="Times New Roman" w:hAnsi="Cambria" w:cs="Times New Roman"/>
      <w:b/>
      <w:bCs/>
      <w:sz w:val="26"/>
      <w:szCs w:val="26"/>
    </w:rPr>
  </w:style>
  <w:style w:type="character" w:customStyle="1" w:styleId="Heading4Char">
    <w:name w:val="Heading 4 Char"/>
    <w:link w:val="Heading4"/>
    <w:uiPriority w:val="9"/>
    <w:semiHidden/>
    <w:rsid w:val="004311A5"/>
    <w:rPr>
      <w:rFonts w:ascii="Calibri" w:eastAsia="Times New Roman" w:hAnsi="Calibri" w:cs="Times New Roman"/>
      <w:b/>
      <w:bCs/>
      <w:sz w:val="28"/>
      <w:szCs w:val="28"/>
    </w:rPr>
  </w:style>
  <w:style w:type="character" w:customStyle="1" w:styleId="Heading5Char">
    <w:name w:val="Heading 5 Char"/>
    <w:link w:val="Heading5"/>
    <w:uiPriority w:val="9"/>
    <w:semiHidden/>
    <w:rsid w:val="004311A5"/>
    <w:rPr>
      <w:rFonts w:ascii="Calibri" w:eastAsia="Times New Roman" w:hAnsi="Calibri" w:cs="Times New Roman"/>
      <w:b/>
      <w:bCs/>
      <w:i/>
      <w:iCs/>
      <w:sz w:val="26"/>
      <w:szCs w:val="26"/>
    </w:rPr>
  </w:style>
  <w:style w:type="character" w:customStyle="1" w:styleId="Heading6Char">
    <w:name w:val="Heading 6 Char"/>
    <w:link w:val="Heading6"/>
    <w:uiPriority w:val="9"/>
    <w:semiHidden/>
    <w:rsid w:val="004311A5"/>
    <w:rPr>
      <w:rFonts w:ascii="Calibri" w:eastAsia="Times New Roman" w:hAnsi="Calibri" w:cs="Times New Roman"/>
      <w:b/>
      <w:bCs/>
    </w:rPr>
  </w:style>
  <w:style w:type="character" w:customStyle="1" w:styleId="Heading7Char">
    <w:name w:val="Heading 7 Char"/>
    <w:link w:val="Heading7"/>
    <w:uiPriority w:val="9"/>
    <w:semiHidden/>
    <w:rsid w:val="004311A5"/>
    <w:rPr>
      <w:rFonts w:ascii="Calibri" w:eastAsia="Times New Roman" w:hAnsi="Calibri" w:cs="Times New Roman"/>
      <w:sz w:val="24"/>
      <w:szCs w:val="24"/>
    </w:rPr>
  </w:style>
  <w:style w:type="paragraph" w:styleId="Header">
    <w:name w:val="header"/>
    <w:basedOn w:val="Normal"/>
    <w:link w:val="HeaderChar"/>
    <w:uiPriority w:val="99"/>
    <w:rsid w:val="002A1992"/>
    <w:pPr>
      <w:spacing w:line="240" w:lineRule="auto"/>
    </w:pPr>
    <w:rPr>
      <w:b/>
      <w:bCs/>
    </w:rPr>
  </w:style>
  <w:style w:type="character" w:customStyle="1" w:styleId="HeaderChar">
    <w:name w:val="Header Char"/>
    <w:link w:val="Header"/>
    <w:uiPriority w:val="99"/>
    <w:semiHidden/>
    <w:rsid w:val="004311A5"/>
    <w:rPr>
      <w:rFonts w:ascii="Verdana" w:hAnsi="Verdana" w:cs="Verdana"/>
      <w:sz w:val="18"/>
      <w:szCs w:val="18"/>
    </w:rPr>
  </w:style>
  <w:style w:type="paragraph" w:customStyle="1" w:styleId="Overskrift8">
    <w:name w:val="Overskrift_8"/>
    <w:next w:val="Normal"/>
    <w:link w:val="Overskrift8Tegn"/>
    <w:uiPriority w:val="8"/>
    <w:qFormat/>
    <w:rsid w:val="009F1C24"/>
    <w:pPr>
      <w:keepNext/>
      <w:tabs>
        <w:tab w:val="left" w:pos="0"/>
      </w:tabs>
      <w:spacing w:before="180"/>
      <w:ind w:left="-1418"/>
    </w:pPr>
    <w:rPr>
      <w:rFonts w:ascii="Verdana" w:hAnsi="Verdana" w:cs="Verdana"/>
      <w:b/>
      <w:bCs/>
      <w:sz w:val="18"/>
      <w:szCs w:val="18"/>
    </w:rPr>
  </w:style>
  <w:style w:type="paragraph" w:customStyle="1" w:styleId="Bilag">
    <w:name w:val="Bilag"/>
    <w:basedOn w:val="Normal"/>
    <w:next w:val="Normal"/>
    <w:uiPriority w:val="9"/>
    <w:qFormat/>
    <w:rsid w:val="002A1992"/>
    <w:rPr>
      <w:sz w:val="16"/>
      <w:szCs w:val="16"/>
    </w:rPr>
  </w:style>
  <w:style w:type="paragraph" w:customStyle="1" w:styleId="EmailStyle26">
    <w:name w:val="EmailStyle26"/>
    <w:basedOn w:val="brdtekst-bips"/>
    <w:uiPriority w:val="99"/>
    <w:rsid w:val="002A1992"/>
    <w:pPr>
      <w:keepNext/>
      <w:tabs>
        <w:tab w:val="left" w:pos="284"/>
        <w:tab w:val="right" w:leader="dot" w:pos="7600"/>
      </w:tabs>
      <w:spacing w:before="240"/>
      <w:outlineLvl w:val="0"/>
    </w:pPr>
    <w:rPr>
      <w:b/>
      <w:bCs/>
    </w:rPr>
  </w:style>
  <w:style w:type="paragraph" w:customStyle="1" w:styleId="EmailStyle27">
    <w:name w:val="EmailStyle27"/>
    <w:basedOn w:val="brdtekst-bips"/>
    <w:uiPriority w:val="99"/>
    <w:rsid w:val="002A1992"/>
    <w:pPr>
      <w:keepNext/>
      <w:tabs>
        <w:tab w:val="left" w:pos="284"/>
        <w:tab w:val="right" w:leader="dot" w:pos="7600"/>
      </w:tabs>
      <w:spacing w:before="240"/>
    </w:pPr>
    <w:rPr>
      <w:b/>
      <w:bCs/>
    </w:rPr>
  </w:style>
  <w:style w:type="paragraph" w:styleId="TOC2">
    <w:name w:val="toc 2"/>
    <w:basedOn w:val="brdtekst-bips"/>
    <w:autoRedefine/>
    <w:uiPriority w:val="99"/>
    <w:rsid w:val="002A1992"/>
    <w:pPr>
      <w:tabs>
        <w:tab w:val="left" w:pos="768"/>
        <w:tab w:val="right" w:leader="dot" w:pos="7600"/>
      </w:tabs>
      <w:ind w:left="284"/>
      <w:outlineLvl w:val="1"/>
    </w:pPr>
  </w:style>
  <w:style w:type="paragraph" w:styleId="TOC3">
    <w:name w:val="toc 3"/>
    <w:basedOn w:val="brdtekst-bips"/>
    <w:autoRedefine/>
    <w:uiPriority w:val="99"/>
    <w:rsid w:val="002A1992"/>
    <w:pPr>
      <w:tabs>
        <w:tab w:val="left" w:pos="1452"/>
        <w:tab w:val="right" w:leader="dot" w:pos="7600"/>
      </w:tabs>
      <w:ind w:left="768"/>
      <w:outlineLvl w:val="2"/>
    </w:pPr>
  </w:style>
  <w:style w:type="paragraph" w:styleId="TOC4">
    <w:name w:val="toc 4"/>
    <w:basedOn w:val="brdtekst-bips"/>
    <w:autoRedefine/>
    <w:uiPriority w:val="99"/>
    <w:rsid w:val="002A1992"/>
    <w:pPr>
      <w:tabs>
        <w:tab w:val="left" w:pos="2336"/>
        <w:tab w:val="right" w:leader="dot" w:pos="7600"/>
      </w:tabs>
      <w:ind w:left="1452"/>
      <w:outlineLvl w:val="3"/>
    </w:pPr>
  </w:style>
  <w:style w:type="paragraph" w:styleId="TOC5">
    <w:name w:val="toc 5"/>
    <w:basedOn w:val="brdtekst-bips"/>
    <w:autoRedefine/>
    <w:uiPriority w:val="99"/>
    <w:rsid w:val="002A1992"/>
    <w:pPr>
      <w:tabs>
        <w:tab w:val="left" w:pos="3420"/>
        <w:tab w:val="right" w:leader="dot" w:pos="7600"/>
      </w:tabs>
      <w:ind w:left="2336"/>
      <w:outlineLvl w:val="4"/>
    </w:pPr>
  </w:style>
  <w:style w:type="paragraph" w:customStyle="1" w:styleId="EmailStyle32">
    <w:name w:val="EmailStyle32"/>
    <w:basedOn w:val="brdtekst-bips"/>
    <w:uiPriority w:val="99"/>
    <w:rsid w:val="002A1992"/>
    <w:pPr>
      <w:keepNext/>
      <w:tabs>
        <w:tab w:val="left" w:pos="284"/>
        <w:tab w:val="right" w:pos="7600"/>
      </w:tabs>
      <w:spacing w:before="240"/>
      <w:outlineLvl w:val="0"/>
    </w:pPr>
    <w:rPr>
      <w:b/>
      <w:bCs/>
    </w:rPr>
  </w:style>
  <w:style w:type="paragraph" w:customStyle="1" w:styleId="brdtekst-bips">
    <w:name w:val="brødtekst - bips"/>
    <w:basedOn w:val="Normal"/>
    <w:uiPriority w:val="99"/>
    <w:rsid w:val="002A1992"/>
    <w:pPr>
      <w:keepLines/>
    </w:pPr>
  </w:style>
  <w:style w:type="character" w:styleId="PageNumber">
    <w:name w:val="page number"/>
    <w:uiPriority w:val="99"/>
    <w:rsid w:val="002A1992"/>
    <w:rPr>
      <w:rFonts w:ascii="Verdana" w:hAnsi="Verdana" w:cs="Verdana"/>
      <w:bCs/>
      <w:sz w:val="18"/>
      <w:szCs w:val="18"/>
    </w:rPr>
  </w:style>
  <w:style w:type="paragraph" w:customStyle="1" w:styleId="punktopstilling-bips">
    <w:name w:val="punktopstilling - bips"/>
    <w:basedOn w:val="brdtekst-bips"/>
    <w:uiPriority w:val="1"/>
    <w:qFormat/>
    <w:rsid w:val="002A1992"/>
    <w:pPr>
      <w:tabs>
        <w:tab w:val="num" w:pos="284"/>
      </w:tabs>
      <w:ind w:left="284" w:hanging="284"/>
    </w:pPr>
  </w:style>
  <w:style w:type="paragraph" w:styleId="Footer">
    <w:name w:val="footer"/>
    <w:basedOn w:val="Normal"/>
    <w:link w:val="FooterChar"/>
    <w:uiPriority w:val="99"/>
    <w:rsid w:val="00A324A0"/>
    <w:pPr>
      <w:tabs>
        <w:tab w:val="center" w:pos="4819"/>
        <w:tab w:val="right" w:pos="9638"/>
      </w:tabs>
    </w:pPr>
  </w:style>
  <w:style w:type="character" w:customStyle="1" w:styleId="FooterChar">
    <w:name w:val="Footer Char"/>
    <w:link w:val="Footer"/>
    <w:uiPriority w:val="99"/>
    <w:semiHidden/>
    <w:rsid w:val="004311A5"/>
    <w:rPr>
      <w:rFonts w:ascii="Verdana" w:hAnsi="Verdana" w:cs="Verdana"/>
      <w:sz w:val="18"/>
      <w:szCs w:val="18"/>
    </w:rPr>
  </w:style>
  <w:style w:type="paragraph" w:styleId="BalloonText">
    <w:name w:val="Balloon Text"/>
    <w:basedOn w:val="Normal"/>
    <w:semiHidden/>
    <w:rsid w:val="00AD2261"/>
    <w:rPr>
      <w:rFonts w:ascii="Tahoma" w:hAnsi="Tahoma" w:cs="Tahoma"/>
      <w:sz w:val="16"/>
      <w:szCs w:val="16"/>
    </w:rPr>
  </w:style>
  <w:style w:type="character" w:styleId="SubtleEmphasis">
    <w:name w:val="Subtle Emphasis"/>
    <w:uiPriority w:val="19"/>
    <w:qFormat/>
    <w:rsid w:val="00A477CC"/>
    <w:rPr>
      <w:i/>
      <w:iCs/>
      <w:color w:val="404040"/>
    </w:rPr>
  </w:style>
  <w:style w:type="character" w:customStyle="1" w:styleId="Overskrift8Tegn">
    <w:name w:val="Overskrift_8 Tegn"/>
    <w:link w:val="Overskrift8"/>
    <w:uiPriority w:val="8"/>
    <w:rsid w:val="00A477CC"/>
    <w:rPr>
      <w:rFonts w:ascii="Verdana" w:hAnsi="Verdana" w:cs="Verdana"/>
      <w:b/>
      <w:bCs/>
      <w:sz w:val="18"/>
      <w:szCs w:val="18"/>
    </w:rPr>
  </w:style>
  <w:style w:type="paragraph" w:styleId="ListParagraph">
    <w:name w:val="List Paragraph"/>
    <w:basedOn w:val="Normal"/>
    <w:uiPriority w:val="34"/>
    <w:qFormat/>
    <w:rsid w:val="002D3F5E"/>
    <w:pPr>
      <w:ind w:left="720"/>
      <w:contextualSpacing/>
    </w:pPr>
  </w:style>
  <w:style w:type="character" w:styleId="Hyperlink">
    <w:name w:val="Hyperlink"/>
    <w:basedOn w:val="DefaultParagraphFont"/>
    <w:uiPriority w:val="99"/>
    <w:unhideWhenUsed/>
    <w:rsid w:val="00956087"/>
    <w:rPr>
      <w:color w:val="0000FF"/>
      <w:u w:val="single"/>
    </w:rPr>
  </w:style>
  <w:style w:type="paragraph" w:styleId="NormalWeb">
    <w:name w:val="Normal (Web)"/>
    <w:basedOn w:val="Normal"/>
    <w:uiPriority w:val="99"/>
    <w:unhideWhenUsed/>
    <w:rsid w:val="00DC7D41"/>
    <w:pPr>
      <w:spacing w:line="240" w:lineRule="auto"/>
    </w:pPr>
    <w:rPr>
      <w:rFonts w:eastAsiaTheme="minorEastAsia" w:cs="Times New Roman"/>
      <w:szCs w:val="24"/>
    </w:rPr>
  </w:style>
  <w:style w:type="character" w:styleId="Strong">
    <w:name w:val="Strong"/>
    <w:basedOn w:val="DefaultParagraphFont"/>
    <w:uiPriority w:val="22"/>
    <w:qFormat/>
    <w:locked/>
    <w:rsid w:val="00E9459B"/>
    <w:rPr>
      <w:b/>
      <w:bCs/>
    </w:rPr>
  </w:style>
  <w:style w:type="character" w:styleId="FollowedHyperlink">
    <w:name w:val="FollowedHyperlink"/>
    <w:basedOn w:val="DefaultParagraphFont"/>
    <w:uiPriority w:val="99"/>
    <w:semiHidden/>
    <w:unhideWhenUsed/>
    <w:rsid w:val="00110C9E"/>
    <w:rPr>
      <w:color w:val="954F72" w:themeColor="followedHyperlink"/>
      <w:u w:val="single"/>
    </w:rPr>
  </w:style>
  <w:style w:type="paragraph" w:customStyle="1" w:styleId="Default">
    <w:name w:val="Default"/>
    <w:rsid w:val="004B3BD2"/>
    <w:pPr>
      <w:autoSpaceDE w:val="0"/>
      <w:autoSpaceDN w:val="0"/>
      <w:adjustRightInd w:val="0"/>
    </w:pPr>
    <w:rPr>
      <w:rFonts w:ascii="Arial" w:hAnsi="Arial" w:cs="Arial"/>
      <w:color w:val="000000"/>
      <w:sz w:val="24"/>
      <w:szCs w:val="24"/>
    </w:rPr>
  </w:style>
  <w:style w:type="paragraph" w:customStyle="1" w:styleId="Pa0">
    <w:name w:val="Pa0"/>
    <w:basedOn w:val="Default"/>
    <w:next w:val="Default"/>
    <w:uiPriority w:val="99"/>
    <w:rsid w:val="00DF3445"/>
    <w:pPr>
      <w:spacing w:line="241" w:lineRule="atLeast"/>
    </w:pPr>
    <w:rPr>
      <w:rFonts w:ascii="Auto 1 Lt LF" w:hAnsi="Auto 1 Lt LF" w:cs="Times New Roman"/>
      <w:color w:val="auto"/>
    </w:rPr>
  </w:style>
  <w:style w:type="character" w:styleId="CommentReference">
    <w:name w:val="annotation reference"/>
    <w:basedOn w:val="DefaultParagraphFont"/>
    <w:uiPriority w:val="99"/>
    <w:semiHidden/>
    <w:unhideWhenUsed/>
    <w:rsid w:val="00E15B90"/>
    <w:rPr>
      <w:sz w:val="16"/>
      <w:szCs w:val="16"/>
    </w:rPr>
  </w:style>
  <w:style w:type="paragraph" w:styleId="CommentText">
    <w:name w:val="annotation text"/>
    <w:basedOn w:val="Normal"/>
    <w:link w:val="CommentTextChar"/>
    <w:uiPriority w:val="99"/>
    <w:semiHidden/>
    <w:unhideWhenUsed/>
    <w:rsid w:val="00E15B90"/>
    <w:pPr>
      <w:spacing w:line="240" w:lineRule="auto"/>
    </w:pPr>
    <w:rPr>
      <w:sz w:val="20"/>
      <w:szCs w:val="20"/>
    </w:rPr>
  </w:style>
  <w:style w:type="character" w:customStyle="1" w:styleId="CommentTextChar">
    <w:name w:val="Comment Text Char"/>
    <w:basedOn w:val="DefaultParagraphFont"/>
    <w:link w:val="CommentText"/>
    <w:uiPriority w:val="99"/>
    <w:semiHidden/>
    <w:rsid w:val="00E15B90"/>
    <w:rPr>
      <w:rFonts w:ascii="Verdana" w:hAnsi="Verdana" w:cs="Verdana"/>
    </w:rPr>
  </w:style>
  <w:style w:type="paragraph" w:styleId="CommentSubject">
    <w:name w:val="annotation subject"/>
    <w:basedOn w:val="CommentText"/>
    <w:next w:val="CommentText"/>
    <w:link w:val="CommentSubjectChar"/>
    <w:uiPriority w:val="99"/>
    <w:semiHidden/>
    <w:unhideWhenUsed/>
    <w:rsid w:val="00E15B90"/>
    <w:rPr>
      <w:b/>
      <w:bCs/>
    </w:rPr>
  </w:style>
  <w:style w:type="character" w:customStyle="1" w:styleId="CommentSubjectChar">
    <w:name w:val="Comment Subject Char"/>
    <w:basedOn w:val="CommentTextChar"/>
    <w:link w:val="CommentSubject"/>
    <w:uiPriority w:val="99"/>
    <w:semiHidden/>
    <w:rsid w:val="00E15B90"/>
    <w:rPr>
      <w:rFonts w:ascii="Verdana" w:hAnsi="Verdana" w:cs="Verdana"/>
      <w:b/>
      <w:bCs/>
    </w:rPr>
  </w:style>
  <w:style w:type="character" w:styleId="UnresolvedMention">
    <w:name w:val="Unresolved Mention"/>
    <w:basedOn w:val="DefaultParagraphFont"/>
    <w:uiPriority w:val="99"/>
    <w:semiHidden/>
    <w:unhideWhenUsed/>
    <w:rsid w:val="004F3526"/>
    <w:rPr>
      <w:color w:val="605E5C"/>
      <w:shd w:val="clear" w:color="auto" w:fill="E1DFDD"/>
    </w:rPr>
  </w:style>
  <w:style w:type="paragraph" w:customStyle="1" w:styleId="NormalBold">
    <w:name w:val="Normal Bold"/>
    <w:basedOn w:val="Normal"/>
    <w:qFormat/>
    <w:rsid w:val="00294328"/>
    <w:rPr>
      <w:b/>
    </w:rPr>
  </w:style>
  <w:style w:type="paragraph" w:customStyle="1" w:styleId="NormalUnderline">
    <w:name w:val="Normal Underline"/>
    <w:basedOn w:val="Normal"/>
    <w:qFormat/>
    <w:rsid w:val="00576EE5"/>
    <w:rPr>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98807">
      <w:bodyDiv w:val="1"/>
      <w:marLeft w:val="0"/>
      <w:marRight w:val="0"/>
      <w:marTop w:val="0"/>
      <w:marBottom w:val="0"/>
      <w:divBdr>
        <w:top w:val="none" w:sz="0" w:space="0" w:color="auto"/>
        <w:left w:val="none" w:sz="0" w:space="0" w:color="auto"/>
        <w:bottom w:val="none" w:sz="0" w:space="0" w:color="auto"/>
        <w:right w:val="none" w:sz="0" w:space="0" w:color="auto"/>
      </w:divBdr>
      <w:divsChild>
        <w:div w:id="809051408">
          <w:marLeft w:val="0"/>
          <w:marRight w:val="0"/>
          <w:marTop w:val="0"/>
          <w:marBottom w:val="0"/>
          <w:divBdr>
            <w:top w:val="none" w:sz="0" w:space="0" w:color="auto"/>
            <w:left w:val="none" w:sz="0" w:space="0" w:color="auto"/>
            <w:bottom w:val="none" w:sz="0" w:space="0" w:color="auto"/>
            <w:right w:val="none" w:sz="0" w:space="0" w:color="auto"/>
          </w:divBdr>
        </w:div>
        <w:div w:id="1614098101">
          <w:marLeft w:val="0"/>
          <w:marRight w:val="0"/>
          <w:marTop w:val="0"/>
          <w:marBottom w:val="0"/>
          <w:divBdr>
            <w:top w:val="none" w:sz="0" w:space="0" w:color="auto"/>
            <w:left w:val="none" w:sz="0" w:space="0" w:color="auto"/>
            <w:bottom w:val="none" w:sz="0" w:space="0" w:color="auto"/>
            <w:right w:val="none" w:sz="0" w:space="0" w:color="auto"/>
          </w:divBdr>
        </w:div>
        <w:div w:id="2119444825">
          <w:marLeft w:val="0"/>
          <w:marRight w:val="0"/>
          <w:marTop w:val="0"/>
          <w:marBottom w:val="0"/>
          <w:divBdr>
            <w:top w:val="none" w:sz="0" w:space="0" w:color="auto"/>
            <w:left w:val="none" w:sz="0" w:space="0" w:color="auto"/>
            <w:bottom w:val="none" w:sz="0" w:space="0" w:color="auto"/>
            <w:right w:val="none" w:sz="0" w:space="0" w:color="auto"/>
          </w:divBdr>
        </w:div>
        <w:div w:id="1617180479">
          <w:marLeft w:val="0"/>
          <w:marRight w:val="0"/>
          <w:marTop w:val="0"/>
          <w:marBottom w:val="0"/>
          <w:divBdr>
            <w:top w:val="none" w:sz="0" w:space="0" w:color="auto"/>
            <w:left w:val="none" w:sz="0" w:space="0" w:color="auto"/>
            <w:bottom w:val="none" w:sz="0" w:space="0" w:color="auto"/>
            <w:right w:val="none" w:sz="0" w:space="0" w:color="auto"/>
          </w:divBdr>
        </w:div>
        <w:div w:id="515579755">
          <w:marLeft w:val="0"/>
          <w:marRight w:val="0"/>
          <w:marTop w:val="0"/>
          <w:marBottom w:val="0"/>
          <w:divBdr>
            <w:top w:val="none" w:sz="0" w:space="0" w:color="auto"/>
            <w:left w:val="none" w:sz="0" w:space="0" w:color="auto"/>
            <w:bottom w:val="none" w:sz="0" w:space="0" w:color="auto"/>
            <w:right w:val="none" w:sz="0" w:space="0" w:color="auto"/>
          </w:divBdr>
        </w:div>
        <w:div w:id="269318663">
          <w:marLeft w:val="0"/>
          <w:marRight w:val="0"/>
          <w:marTop w:val="0"/>
          <w:marBottom w:val="0"/>
          <w:divBdr>
            <w:top w:val="none" w:sz="0" w:space="0" w:color="auto"/>
            <w:left w:val="none" w:sz="0" w:space="0" w:color="auto"/>
            <w:bottom w:val="none" w:sz="0" w:space="0" w:color="auto"/>
            <w:right w:val="none" w:sz="0" w:space="0" w:color="auto"/>
          </w:divBdr>
        </w:div>
      </w:divsChild>
    </w:div>
    <w:div w:id="10491900">
      <w:bodyDiv w:val="1"/>
      <w:marLeft w:val="0"/>
      <w:marRight w:val="0"/>
      <w:marTop w:val="0"/>
      <w:marBottom w:val="0"/>
      <w:divBdr>
        <w:top w:val="none" w:sz="0" w:space="0" w:color="auto"/>
        <w:left w:val="none" w:sz="0" w:space="0" w:color="auto"/>
        <w:bottom w:val="none" w:sz="0" w:space="0" w:color="auto"/>
        <w:right w:val="none" w:sz="0" w:space="0" w:color="auto"/>
      </w:divBdr>
    </w:div>
    <w:div w:id="12584651">
      <w:bodyDiv w:val="1"/>
      <w:marLeft w:val="0"/>
      <w:marRight w:val="0"/>
      <w:marTop w:val="0"/>
      <w:marBottom w:val="0"/>
      <w:divBdr>
        <w:top w:val="none" w:sz="0" w:space="0" w:color="auto"/>
        <w:left w:val="none" w:sz="0" w:space="0" w:color="auto"/>
        <w:bottom w:val="none" w:sz="0" w:space="0" w:color="auto"/>
        <w:right w:val="none" w:sz="0" w:space="0" w:color="auto"/>
      </w:divBdr>
    </w:div>
    <w:div w:id="12999582">
      <w:bodyDiv w:val="1"/>
      <w:marLeft w:val="0"/>
      <w:marRight w:val="0"/>
      <w:marTop w:val="0"/>
      <w:marBottom w:val="0"/>
      <w:divBdr>
        <w:top w:val="none" w:sz="0" w:space="0" w:color="auto"/>
        <w:left w:val="none" w:sz="0" w:space="0" w:color="auto"/>
        <w:bottom w:val="none" w:sz="0" w:space="0" w:color="auto"/>
        <w:right w:val="none" w:sz="0" w:space="0" w:color="auto"/>
      </w:divBdr>
    </w:div>
    <w:div w:id="14622145">
      <w:bodyDiv w:val="1"/>
      <w:marLeft w:val="0"/>
      <w:marRight w:val="0"/>
      <w:marTop w:val="0"/>
      <w:marBottom w:val="0"/>
      <w:divBdr>
        <w:top w:val="none" w:sz="0" w:space="0" w:color="auto"/>
        <w:left w:val="none" w:sz="0" w:space="0" w:color="auto"/>
        <w:bottom w:val="none" w:sz="0" w:space="0" w:color="auto"/>
        <w:right w:val="none" w:sz="0" w:space="0" w:color="auto"/>
      </w:divBdr>
    </w:div>
    <w:div w:id="24017110">
      <w:bodyDiv w:val="1"/>
      <w:marLeft w:val="0"/>
      <w:marRight w:val="0"/>
      <w:marTop w:val="0"/>
      <w:marBottom w:val="0"/>
      <w:divBdr>
        <w:top w:val="none" w:sz="0" w:space="0" w:color="auto"/>
        <w:left w:val="none" w:sz="0" w:space="0" w:color="auto"/>
        <w:bottom w:val="none" w:sz="0" w:space="0" w:color="auto"/>
        <w:right w:val="none" w:sz="0" w:space="0" w:color="auto"/>
      </w:divBdr>
      <w:divsChild>
        <w:div w:id="950748676">
          <w:marLeft w:val="0"/>
          <w:marRight w:val="0"/>
          <w:marTop w:val="0"/>
          <w:marBottom w:val="0"/>
          <w:divBdr>
            <w:top w:val="none" w:sz="0" w:space="0" w:color="auto"/>
            <w:left w:val="none" w:sz="0" w:space="0" w:color="auto"/>
            <w:bottom w:val="none" w:sz="0" w:space="0" w:color="auto"/>
            <w:right w:val="none" w:sz="0" w:space="0" w:color="auto"/>
          </w:divBdr>
          <w:divsChild>
            <w:div w:id="1244143376">
              <w:marLeft w:val="0"/>
              <w:marRight w:val="0"/>
              <w:marTop w:val="0"/>
              <w:marBottom w:val="0"/>
              <w:divBdr>
                <w:top w:val="none" w:sz="0" w:space="0" w:color="auto"/>
                <w:left w:val="none" w:sz="0" w:space="0" w:color="auto"/>
                <w:bottom w:val="none" w:sz="0" w:space="0" w:color="auto"/>
                <w:right w:val="none" w:sz="0" w:space="0" w:color="auto"/>
              </w:divBdr>
              <w:divsChild>
                <w:div w:id="1775704673">
                  <w:marLeft w:val="0"/>
                  <w:marRight w:val="0"/>
                  <w:marTop w:val="0"/>
                  <w:marBottom w:val="0"/>
                  <w:divBdr>
                    <w:top w:val="none" w:sz="0" w:space="0" w:color="auto"/>
                    <w:left w:val="none" w:sz="0" w:space="0" w:color="auto"/>
                    <w:bottom w:val="none" w:sz="0" w:space="0" w:color="auto"/>
                    <w:right w:val="none" w:sz="0" w:space="0" w:color="auto"/>
                  </w:divBdr>
                  <w:divsChild>
                    <w:div w:id="2071730666">
                      <w:marLeft w:val="0"/>
                      <w:marRight w:val="0"/>
                      <w:marTop w:val="0"/>
                      <w:marBottom w:val="0"/>
                      <w:divBdr>
                        <w:top w:val="none" w:sz="0" w:space="0" w:color="auto"/>
                        <w:left w:val="none" w:sz="0" w:space="0" w:color="auto"/>
                        <w:bottom w:val="none" w:sz="0" w:space="0" w:color="auto"/>
                        <w:right w:val="none" w:sz="0" w:space="0" w:color="auto"/>
                      </w:divBdr>
                      <w:divsChild>
                        <w:div w:id="197164007">
                          <w:marLeft w:val="0"/>
                          <w:marRight w:val="0"/>
                          <w:marTop w:val="0"/>
                          <w:marBottom w:val="0"/>
                          <w:divBdr>
                            <w:top w:val="none" w:sz="0" w:space="0" w:color="auto"/>
                            <w:left w:val="none" w:sz="0" w:space="0" w:color="auto"/>
                            <w:bottom w:val="none" w:sz="0" w:space="0" w:color="auto"/>
                            <w:right w:val="none" w:sz="0" w:space="0" w:color="auto"/>
                          </w:divBdr>
                          <w:divsChild>
                            <w:div w:id="286618486">
                              <w:marLeft w:val="0"/>
                              <w:marRight w:val="0"/>
                              <w:marTop w:val="0"/>
                              <w:marBottom w:val="0"/>
                              <w:divBdr>
                                <w:top w:val="none" w:sz="0" w:space="0" w:color="auto"/>
                                <w:left w:val="none" w:sz="0" w:space="0" w:color="auto"/>
                                <w:bottom w:val="none" w:sz="0" w:space="0" w:color="auto"/>
                                <w:right w:val="none" w:sz="0" w:space="0" w:color="auto"/>
                              </w:divBdr>
                              <w:divsChild>
                                <w:div w:id="677730590">
                                  <w:marLeft w:val="0"/>
                                  <w:marRight w:val="0"/>
                                  <w:marTop w:val="0"/>
                                  <w:marBottom w:val="0"/>
                                  <w:divBdr>
                                    <w:top w:val="none" w:sz="0" w:space="0" w:color="auto"/>
                                    <w:left w:val="none" w:sz="0" w:space="0" w:color="auto"/>
                                    <w:bottom w:val="none" w:sz="0" w:space="0" w:color="auto"/>
                                    <w:right w:val="none" w:sz="0" w:space="0" w:color="auto"/>
                                  </w:divBdr>
                                  <w:divsChild>
                                    <w:div w:id="1372225024">
                                      <w:marLeft w:val="0"/>
                                      <w:marRight w:val="0"/>
                                      <w:marTop w:val="0"/>
                                      <w:marBottom w:val="0"/>
                                      <w:divBdr>
                                        <w:top w:val="none" w:sz="0" w:space="0" w:color="auto"/>
                                        <w:left w:val="none" w:sz="0" w:space="0" w:color="auto"/>
                                        <w:bottom w:val="none" w:sz="0" w:space="0" w:color="auto"/>
                                        <w:right w:val="none" w:sz="0" w:space="0" w:color="auto"/>
                                      </w:divBdr>
                                      <w:divsChild>
                                        <w:div w:id="199125174">
                                          <w:marLeft w:val="0"/>
                                          <w:marRight w:val="0"/>
                                          <w:marTop w:val="0"/>
                                          <w:marBottom w:val="0"/>
                                          <w:divBdr>
                                            <w:top w:val="none" w:sz="0" w:space="0" w:color="auto"/>
                                            <w:left w:val="none" w:sz="0" w:space="0" w:color="auto"/>
                                            <w:bottom w:val="none" w:sz="0" w:space="0" w:color="auto"/>
                                            <w:right w:val="none" w:sz="0" w:space="0" w:color="auto"/>
                                          </w:divBdr>
                                          <w:divsChild>
                                            <w:div w:id="1115834400">
                                              <w:marLeft w:val="0"/>
                                              <w:marRight w:val="0"/>
                                              <w:marTop w:val="0"/>
                                              <w:marBottom w:val="0"/>
                                              <w:divBdr>
                                                <w:top w:val="none" w:sz="0" w:space="0" w:color="auto"/>
                                                <w:left w:val="none" w:sz="0" w:space="0" w:color="auto"/>
                                                <w:bottom w:val="none" w:sz="0" w:space="0" w:color="auto"/>
                                                <w:right w:val="none" w:sz="0" w:space="0" w:color="auto"/>
                                              </w:divBdr>
                                              <w:divsChild>
                                                <w:div w:id="1534925472">
                                                  <w:marLeft w:val="0"/>
                                                  <w:marRight w:val="0"/>
                                                  <w:marTop w:val="0"/>
                                                  <w:marBottom w:val="0"/>
                                                  <w:divBdr>
                                                    <w:top w:val="none" w:sz="0" w:space="0" w:color="auto"/>
                                                    <w:left w:val="none" w:sz="0" w:space="0" w:color="auto"/>
                                                    <w:bottom w:val="none" w:sz="0" w:space="0" w:color="auto"/>
                                                    <w:right w:val="none" w:sz="0" w:space="0" w:color="auto"/>
                                                  </w:divBdr>
                                                  <w:divsChild>
                                                    <w:div w:id="1935475073">
                                                      <w:marLeft w:val="0"/>
                                                      <w:marRight w:val="0"/>
                                                      <w:marTop w:val="0"/>
                                                      <w:marBottom w:val="0"/>
                                                      <w:divBdr>
                                                        <w:top w:val="none" w:sz="0" w:space="0" w:color="auto"/>
                                                        <w:left w:val="none" w:sz="0" w:space="0" w:color="auto"/>
                                                        <w:bottom w:val="none" w:sz="0" w:space="0" w:color="auto"/>
                                                        <w:right w:val="none" w:sz="0" w:space="0" w:color="auto"/>
                                                      </w:divBdr>
                                                      <w:divsChild>
                                                        <w:div w:id="1316296856">
                                                          <w:marLeft w:val="0"/>
                                                          <w:marRight w:val="0"/>
                                                          <w:marTop w:val="0"/>
                                                          <w:marBottom w:val="0"/>
                                                          <w:divBdr>
                                                            <w:top w:val="none" w:sz="0" w:space="0" w:color="auto"/>
                                                            <w:left w:val="none" w:sz="0" w:space="0" w:color="auto"/>
                                                            <w:bottom w:val="none" w:sz="0" w:space="0" w:color="auto"/>
                                                            <w:right w:val="none" w:sz="0" w:space="0" w:color="auto"/>
                                                          </w:divBdr>
                                                          <w:divsChild>
                                                            <w:div w:id="1534876688">
                                                              <w:marLeft w:val="0"/>
                                                              <w:marRight w:val="0"/>
                                                              <w:marTop w:val="0"/>
                                                              <w:marBottom w:val="0"/>
                                                              <w:divBdr>
                                                                <w:top w:val="none" w:sz="0" w:space="0" w:color="auto"/>
                                                                <w:left w:val="none" w:sz="0" w:space="0" w:color="auto"/>
                                                                <w:bottom w:val="none" w:sz="0" w:space="0" w:color="auto"/>
                                                                <w:right w:val="none" w:sz="0" w:space="0" w:color="auto"/>
                                                              </w:divBdr>
                                                              <w:divsChild>
                                                                <w:div w:id="663554440">
                                                                  <w:marLeft w:val="0"/>
                                                                  <w:marRight w:val="0"/>
                                                                  <w:marTop w:val="0"/>
                                                                  <w:marBottom w:val="0"/>
                                                                  <w:divBdr>
                                                                    <w:top w:val="none" w:sz="0" w:space="0" w:color="auto"/>
                                                                    <w:left w:val="none" w:sz="0" w:space="0" w:color="auto"/>
                                                                    <w:bottom w:val="none" w:sz="0" w:space="0" w:color="auto"/>
                                                                    <w:right w:val="none" w:sz="0" w:space="0" w:color="auto"/>
                                                                  </w:divBdr>
                                                                  <w:divsChild>
                                                                    <w:div w:id="904148610">
                                                                      <w:marLeft w:val="0"/>
                                                                      <w:marRight w:val="0"/>
                                                                      <w:marTop w:val="0"/>
                                                                      <w:marBottom w:val="0"/>
                                                                      <w:divBdr>
                                                                        <w:top w:val="none" w:sz="0" w:space="0" w:color="auto"/>
                                                                        <w:left w:val="none" w:sz="0" w:space="0" w:color="auto"/>
                                                                        <w:bottom w:val="none" w:sz="0" w:space="0" w:color="auto"/>
                                                                        <w:right w:val="none" w:sz="0" w:space="0" w:color="auto"/>
                                                                      </w:divBdr>
                                                                      <w:divsChild>
                                                                        <w:div w:id="1580554611">
                                                                          <w:marLeft w:val="0"/>
                                                                          <w:marRight w:val="0"/>
                                                                          <w:marTop w:val="0"/>
                                                                          <w:marBottom w:val="0"/>
                                                                          <w:divBdr>
                                                                            <w:top w:val="none" w:sz="0" w:space="0" w:color="auto"/>
                                                                            <w:left w:val="none" w:sz="0" w:space="0" w:color="auto"/>
                                                                            <w:bottom w:val="none" w:sz="0" w:space="0" w:color="auto"/>
                                                                            <w:right w:val="none" w:sz="0" w:space="0" w:color="auto"/>
                                                                          </w:divBdr>
                                                                          <w:divsChild>
                                                                            <w:div w:id="922377268">
                                                                              <w:marLeft w:val="0"/>
                                                                              <w:marRight w:val="0"/>
                                                                              <w:marTop w:val="0"/>
                                                                              <w:marBottom w:val="0"/>
                                                                              <w:divBdr>
                                                                                <w:top w:val="none" w:sz="0" w:space="0" w:color="auto"/>
                                                                                <w:left w:val="none" w:sz="0" w:space="0" w:color="auto"/>
                                                                                <w:bottom w:val="none" w:sz="0" w:space="0" w:color="auto"/>
                                                                                <w:right w:val="none" w:sz="0" w:space="0" w:color="auto"/>
                                                                              </w:divBdr>
                                                                              <w:divsChild>
                                                                                <w:div w:id="10650256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5327956">
      <w:bodyDiv w:val="1"/>
      <w:marLeft w:val="0"/>
      <w:marRight w:val="0"/>
      <w:marTop w:val="0"/>
      <w:marBottom w:val="0"/>
      <w:divBdr>
        <w:top w:val="none" w:sz="0" w:space="0" w:color="auto"/>
        <w:left w:val="none" w:sz="0" w:space="0" w:color="auto"/>
        <w:bottom w:val="none" w:sz="0" w:space="0" w:color="auto"/>
        <w:right w:val="none" w:sz="0" w:space="0" w:color="auto"/>
      </w:divBdr>
    </w:div>
    <w:div w:id="26638867">
      <w:bodyDiv w:val="1"/>
      <w:marLeft w:val="0"/>
      <w:marRight w:val="0"/>
      <w:marTop w:val="0"/>
      <w:marBottom w:val="0"/>
      <w:divBdr>
        <w:top w:val="none" w:sz="0" w:space="0" w:color="auto"/>
        <w:left w:val="none" w:sz="0" w:space="0" w:color="auto"/>
        <w:bottom w:val="none" w:sz="0" w:space="0" w:color="auto"/>
        <w:right w:val="none" w:sz="0" w:space="0" w:color="auto"/>
      </w:divBdr>
    </w:div>
    <w:div w:id="29766839">
      <w:bodyDiv w:val="1"/>
      <w:marLeft w:val="0"/>
      <w:marRight w:val="0"/>
      <w:marTop w:val="0"/>
      <w:marBottom w:val="0"/>
      <w:divBdr>
        <w:top w:val="none" w:sz="0" w:space="0" w:color="auto"/>
        <w:left w:val="none" w:sz="0" w:space="0" w:color="auto"/>
        <w:bottom w:val="none" w:sz="0" w:space="0" w:color="auto"/>
        <w:right w:val="none" w:sz="0" w:space="0" w:color="auto"/>
      </w:divBdr>
    </w:div>
    <w:div w:id="32317312">
      <w:bodyDiv w:val="1"/>
      <w:marLeft w:val="0"/>
      <w:marRight w:val="0"/>
      <w:marTop w:val="0"/>
      <w:marBottom w:val="0"/>
      <w:divBdr>
        <w:top w:val="none" w:sz="0" w:space="0" w:color="auto"/>
        <w:left w:val="none" w:sz="0" w:space="0" w:color="auto"/>
        <w:bottom w:val="none" w:sz="0" w:space="0" w:color="auto"/>
        <w:right w:val="none" w:sz="0" w:space="0" w:color="auto"/>
      </w:divBdr>
    </w:div>
    <w:div w:id="33963816">
      <w:bodyDiv w:val="1"/>
      <w:marLeft w:val="0"/>
      <w:marRight w:val="0"/>
      <w:marTop w:val="0"/>
      <w:marBottom w:val="0"/>
      <w:divBdr>
        <w:top w:val="none" w:sz="0" w:space="0" w:color="auto"/>
        <w:left w:val="none" w:sz="0" w:space="0" w:color="auto"/>
        <w:bottom w:val="none" w:sz="0" w:space="0" w:color="auto"/>
        <w:right w:val="none" w:sz="0" w:space="0" w:color="auto"/>
      </w:divBdr>
    </w:div>
    <w:div w:id="67533395">
      <w:bodyDiv w:val="1"/>
      <w:marLeft w:val="0"/>
      <w:marRight w:val="0"/>
      <w:marTop w:val="0"/>
      <w:marBottom w:val="0"/>
      <w:divBdr>
        <w:top w:val="none" w:sz="0" w:space="0" w:color="auto"/>
        <w:left w:val="none" w:sz="0" w:space="0" w:color="auto"/>
        <w:bottom w:val="none" w:sz="0" w:space="0" w:color="auto"/>
        <w:right w:val="none" w:sz="0" w:space="0" w:color="auto"/>
      </w:divBdr>
      <w:divsChild>
        <w:div w:id="1422875858">
          <w:marLeft w:val="0"/>
          <w:marRight w:val="0"/>
          <w:marTop w:val="0"/>
          <w:marBottom w:val="0"/>
          <w:divBdr>
            <w:top w:val="none" w:sz="0" w:space="0" w:color="auto"/>
            <w:left w:val="none" w:sz="0" w:space="0" w:color="auto"/>
            <w:bottom w:val="none" w:sz="0" w:space="0" w:color="auto"/>
            <w:right w:val="none" w:sz="0" w:space="0" w:color="auto"/>
          </w:divBdr>
          <w:divsChild>
            <w:div w:id="1524778928">
              <w:marLeft w:val="0"/>
              <w:marRight w:val="0"/>
              <w:marTop w:val="0"/>
              <w:marBottom w:val="0"/>
              <w:divBdr>
                <w:top w:val="none" w:sz="0" w:space="0" w:color="auto"/>
                <w:left w:val="none" w:sz="0" w:space="0" w:color="auto"/>
                <w:bottom w:val="none" w:sz="0" w:space="0" w:color="auto"/>
                <w:right w:val="none" w:sz="0" w:space="0" w:color="auto"/>
              </w:divBdr>
              <w:divsChild>
                <w:div w:id="67312505">
                  <w:marLeft w:val="0"/>
                  <w:marRight w:val="0"/>
                  <w:marTop w:val="0"/>
                  <w:marBottom w:val="0"/>
                  <w:divBdr>
                    <w:top w:val="none" w:sz="0" w:space="0" w:color="auto"/>
                    <w:left w:val="none" w:sz="0" w:space="0" w:color="auto"/>
                    <w:bottom w:val="none" w:sz="0" w:space="0" w:color="auto"/>
                    <w:right w:val="none" w:sz="0" w:space="0" w:color="auto"/>
                  </w:divBdr>
                  <w:divsChild>
                    <w:div w:id="274291202">
                      <w:marLeft w:val="0"/>
                      <w:marRight w:val="0"/>
                      <w:marTop w:val="0"/>
                      <w:marBottom w:val="0"/>
                      <w:divBdr>
                        <w:top w:val="none" w:sz="0" w:space="0" w:color="auto"/>
                        <w:left w:val="none" w:sz="0" w:space="0" w:color="auto"/>
                        <w:bottom w:val="none" w:sz="0" w:space="0" w:color="auto"/>
                        <w:right w:val="none" w:sz="0" w:space="0" w:color="auto"/>
                      </w:divBdr>
                      <w:divsChild>
                        <w:div w:id="1134787423">
                          <w:marLeft w:val="0"/>
                          <w:marRight w:val="0"/>
                          <w:marTop w:val="0"/>
                          <w:marBottom w:val="0"/>
                          <w:divBdr>
                            <w:top w:val="none" w:sz="0" w:space="0" w:color="auto"/>
                            <w:left w:val="none" w:sz="0" w:space="0" w:color="auto"/>
                            <w:bottom w:val="none" w:sz="0" w:space="0" w:color="auto"/>
                            <w:right w:val="none" w:sz="0" w:space="0" w:color="auto"/>
                          </w:divBdr>
                          <w:divsChild>
                            <w:div w:id="683633976">
                              <w:marLeft w:val="0"/>
                              <w:marRight w:val="0"/>
                              <w:marTop w:val="0"/>
                              <w:marBottom w:val="0"/>
                              <w:divBdr>
                                <w:top w:val="none" w:sz="0" w:space="0" w:color="auto"/>
                                <w:left w:val="none" w:sz="0" w:space="0" w:color="auto"/>
                                <w:bottom w:val="none" w:sz="0" w:space="0" w:color="auto"/>
                                <w:right w:val="none" w:sz="0" w:space="0" w:color="auto"/>
                              </w:divBdr>
                              <w:divsChild>
                                <w:div w:id="780299314">
                                  <w:marLeft w:val="0"/>
                                  <w:marRight w:val="0"/>
                                  <w:marTop w:val="0"/>
                                  <w:marBottom w:val="0"/>
                                  <w:divBdr>
                                    <w:top w:val="none" w:sz="0" w:space="0" w:color="auto"/>
                                    <w:left w:val="none" w:sz="0" w:space="0" w:color="auto"/>
                                    <w:bottom w:val="none" w:sz="0" w:space="0" w:color="auto"/>
                                    <w:right w:val="none" w:sz="0" w:space="0" w:color="auto"/>
                                  </w:divBdr>
                                  <w:divsChild>
                                    <w:div w:id="1728381821">
                                      <w:marLeft w:val="0"/>
                                      <w:marRight w:val="0"/>
                                      <w:marTop w:val="0"/>
                                      <w:marBottom w:val="0"/>
                                      <w:divBdr>
                                        <w:top w:val="none" w:sz="0" w:space="0" w:color="auto"/>
                                        <w:left w:val="none" w:sz="0" w:space="0" w:color="auto"/>
                                        <w:bottom w:val="none" w:sz="0" w:space="0" w:color="auto"/>
                                        <w:right w:val="none" w:sz="0" w:space="0" w:color="auto"/>
                                      </w:divBdr>
                                      <w:divsChild>
                                        <w:div w:id="877207875">
                                          <w:marLeft w:val="0"/>
                                          <w:marRight w:val="0"/>
                                          <w:marTop w:val="0"/>
                                          <w:marBottom w:val="0"/>
                                          <w:divBdr>
                                            <w:top w:val="none" w:sz="0" w:space="0" w:color="auto"/>
                                            <w:left w:val="none" w:sz="0" w:space="0" w:color="auto"/>
                                            <w:bottom w:val="none" w:sz="0" w:space="0" w:color="auto"/>
                                            <w:right w:val="none" w:sz="0" w:space="0" w:color="auto"/>
                                          </w:divBdr>
                                          <w:divsChild>
                                            <w:div w:id="1318001638">
                                              <w:marLeft w:val="0"/>
                                              <w:marRight w:val="0"/>
                                              <w:marTop w:val="0"/>
                                              <w:marBottom w:val="0"/>
                                              <w:divBdr>
                                                <w:top w:val="none" w:sz="0" w:space="0" w:color="auto"/>
                                                <w:left w:val="none" w:sz="0" w:space="0" w:color="auto"/>
                                                <w:bottom w:val="none" w:sz="0" w:space="0" w:color="auto"/>
                                                <w:right w:val="none" w:sz="0" w:space="0" w:color="auto"/>
                                              </w:divBdr>
                                              <w:divsChild>
                                                <w:div w:id="1521505159">
                                                  <w:marLeft w:val="0"/>
                                                  <w:marRight w:val="0"/>
                                                  <w:marTop w:val="0"/>
                                                  <w:marBottom w:val="0"/>
                                                  <w:divBdr>
                                                    <w:top w:val="none" w:sz="0" w:space="0" w:color="auto"/>
                                                    <w:left w:val="none" w:sz="0" w:space="0" w:color="auto"/>
                                                    <w:bottom w:val="none" w:sz="0" w:space="0" w:color="auto"/>
                                                    <w:right w:val="none" w:sz="0" w:space="0" w:color="auto"/>
                                                  </w:divBdr>
                                                  <w:divsChild>
                                                    <w:div w:id="937442216">
                                                      <w:marLeft w:val="0"/>
                                                      <w:marRight w:val="0"/>
                                                      <w:marTop w:val="0"/>
                                                      <w:marBottom w:val="0"/>
                                                      <w:divBdr>
                                                        <w:top w:val="none" w:sz="0" w:space="0" w:color="auto"/>
                                                        <w:left w:val="none" w:sz="0" w:space="0" w:color="auto"/>
                                                        <w:bottom w:val="none" w:sz="0" w:space="0" w:color="auto"/>
                                                        <w:right w:val="none" w:sz="0" w:space="0" w:color="auto"/>
                                                      </w:divBdr>
                                                      <w:divsChild>
                                                        <w:div w:id="1908344067">
                                                          <w:marLeft w:val="0"/>
                                                          <w:marRight w:val="0"/>
                                                          <w:marTop w:val="0"/>
                                                          <w:marBottom w:val="0"/>
                                                          <w:divBdr>
                                                            <w:top w:val="none" w:sz="0" w:space="0" w:color="auto"/>
                                                            <w:left w:val="none" w:sz="0" w:space="0" w:color="auto"/>
                                                            <w:bottom w:val="none" w:sz="0" w:space="0" w:color="auto"/>
                                                            <w:right w:val="none" w:sz="0" w:space="0" w:color="auto"/>
                                                          </w:divBdr>
                                                          <w:divsChild>
                                                            <w:div w:id="159467833">
                                                              <w:marLeft w:val="0"/>
                                                              <w:marRight w:val="0"/>
                                                              <w:marTop w:val="0"/>
                                                              <w:marBottom w:val="0"/>
                                                              <w:divBdr>
                                                                <w:top w:val="none" w:sz="0" w:space="0" w:color="auto"/>
                                                                <w:left w:val="none" w:sz="0" w:space="0" w:color="auto"/>
                                                                <w:bottom w:val="none" w:sz="0" w:space="0" w:color="auto"/>
                                                                <w:right w:val="none" w:sz="0" w:space="0" w:color="auto"/>
                                                              </w:divBdr>
                                                              <w:divsChild>
                                                                <w:div w:id="199056959">
                                                                  <w:marLeft w:val="0"/>
                                                                  <w:marRight w:val="0"/>
                                                                  <w:marTop w:val="0"/>
                                                                  <w:marBottom w:val="0"/>
                                                                  <w:divBdr>
                                                                    <w:top w:val="none" w:sz="0" w:space="0" w:color="auto"/>
                                                                    <w:left w:val="none" w:sz="0" w:space="0" w:color="auto"/>
                                                                    <w:bottom w:val="none" w:sz="0" w:space="0" w:color="auto"/>
                                                                    <w:right w:val="none" w:sz="0" w:space="0" w:color="auto"/>
                                                                  </w:divBdr>
                                                                  <w:divsChild>
                                                                    <w:div w:id="970481098">
                                                                      <w:marLeft w:val="0"/>
                                                                      <w:marRight w:val="0"/>
                                                                      <w:marTop w:val="0"/>
                                                                      <w:marBottom w:val="0"/>
                                                                      <w:divBdr>
                                                                        <w:top w:val="none" w:sz="0" w:space="0" w:color="auto"/>
                                                                        <w:left w:val="none" w:sz="0" w:space="0" w:color="auto"/>
                                                                        <w:bottom w:val="none" w:sz="0" w:space="0" w:color="auto"/>
                                                                        <w:right w:val="none" w:sz="0" w:space="0" w:color="auto"/>
                                                                      </w:divBdr>
                                                                      <w:divsChild>
                                                                        <w:div w:id="1953439535">
                                                                          <w:marLeft w:val="0"/>
                                                                          <w:marRight w:val="0"/>
                                                                          <w:marTop w:val="0"/>
                                                                          <w:marBottom w:val="0"/>
                                                                          <w:divBdr>
                                                                            <w:top w:val="none" w:sz="0" w:space="0" w:color="auto"/>
                                                                            <w:left w:val="none" w:sz="0" w:space="0" w:color="auto"/>
                                                                            <w:bottom w:val="none" w:sz="0" w:space="0" w:color="auto"/>
                                                                            <w:right w:val="none" w:sz="0" w:space="0" w:color="auto"/>
                                                                          </w:divBdr>
                                                                          <w:divsChild>
                                                                            <w:div w:id="930354332">
                                                                              <w:marLeft w:val="0"/>
                                                                              <w:marRight w:val="0"/>
                                                                              <w:marTop w:val="0"/>
                                                                              <w:marBottom w:val="0"/>
                                                                              <w:divBdr>
                                                                                <w:top w:val="none" w:sz="0" w:space="0" w:color="auto"/>
                                                                                <w:left w:val="none" w:sz="0" w:space="0" w:color="auto"/>
                                                                                <w:bottom w:val="none" w:sz="0" w:space="0" w:color="auto"/>
                                                                                <w:right w:val="none" w:sz="0" w:space="0" w:color="auto"/>
                                                                              </w:divBdr>
                                                                              <w:divsChild>
                                                                                <w:div w:id="7321163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67967089">
      <w:bodyDiv w:val="1"/>
      <w:marLeft w:val="0"/>
      <w:marRight w:val="0"/>
      <w:marTop w:val="0"/>
      <w:marBottom w:val="0"/>
      <w:divBdr>
        <w:top w:val="none" w:sz="0" w:space="0" w:color="auto"/>
        <w:left w:val="none" w:sz="0" w:space="0" w:color="auto"/>
        <w:bottom w:val="none" w:sz="0" w:space="0" w:color="auto"/>
        <w:right w:val="none" w:sz="0" w:space="0" w:color="auto"/>
      </w:divBdr>
    </w:div>
    <w:div w:id="70739744">
      <w:bodyDiv w:val="1"/>
      <w:marLeft w:val="0"/>
      <w:marRight w:val="0"/>
      <w:marTop w:val="0"/>
      <w:marBottom w:val="0"/>
      <w:divBdr>
        <w:top w:val="none" w:sz="0" w:space="0" w:color="auto"/>
        <w:left w:val="none" w:sz="0" w:space="0" w:color="auto"/>
        <w:bottom w:val="none" w:sz="0" w:space="0" w:color="auto"/>
        <w:right w:val="none" w:sz="0" w:space="0" w:color="auto"/>
      </w:divBdr>
    </w:div>
    <w:div w:id="73476768">
      <w:bodyDiv w:val="1"/>
      <w:marLeft w:val="0"/>
      <w:marRight w:val="0"/>
      <w:marTop w:val="0"/>
      <w:marBottom w:val="0"/>
      <w:divBdr>
        <w:top w:val="none" w:sz="0" w:space="0" w:color="auto"/>
        <w:left w:val="none" w:sz="0" w:space="0" w:color="auto"/>
        <w:bottom w:val="none" w:sz="0" w:space="0" w:color="auto"/>
        <w:right w:val="none" w:sz="0" w:space="0" w:color="auto"/>
      </w:divBdr>
    </w:div>
    <w:div w:id="76756915">
      <w:bodyDiv w:val="1"/>
      <w:marLeft w:val="0"/>
      <w:marRight w:val="0"/>
      <w:marTop w:val="0"/>
      <w:marBottom w:val="0"/>
      <w:divBdr>
        <w:top w:val="none" w:sz="0" w:space="0" w:color="auto"/>
        <w:left w:val="none" w:sz="0" w:space="0" w:color="auto"/>
        <w:bottom w:val="none" w:sz="0" w:space="0" w:color="auto"/>
        <w:right w:val="none" w:sz="0" w:space="0" w:color="auto"/>
      </w:divBdr>
    </w:div>
    <w:div w:id="86578564">
      <w:bodyDiv w:val="1"/>
      <w:marLeft w:val="0"/>
      <w:marRight w:val="0"/>
      <w:marTop w:val="0"/>
      <w:marBottom w:val="0"/>
      <w:divBdr>
        <w:top w:val="none" w:sz="0" w:space="0" w:color="auto"/>
        <w:left w:val="none" w:sz="0" w:space="0" w:color="auto"/>
        <w:bottom w:val="none" w:sz="0" w:space="0" w:color="auto"/>
        <w:right w:val="none" w:sz="0" w:space="0" w:color="auto"/>
      </w:divBdr>
    </w:div>
    <w:div w:id="86924068">
      <w:bodyDiv w:val="1"/>
      <w:marLeft w:val="0"/>
      <w:marRight w:val="0"/>
      <w:marTop w:val="0"/>
      <w:marBottom w:val="0"/>
      <w:divBdr>
        <w:top w:val="none" w:sz="0" w:space="0" w:color="auto"/>
        <w:left w:val="none" w:sz="0" w:space="0" w:color="auto"/>
        <w:bottom w:val="none" w:sz="0" w:space="0" w:color="auto"/>
        <w:right w:val="none" w:sz="0" w:space="0" w:color="auto"/>
      </w:divBdr>
    </w:div>
    <w:div w:id="91170873">
      <w:bodyDiv w:val="1"/>
      <w:marLeft w:val="0"/>
      <w:marRight w:val="0"/>
      <w:marTop w:val="0"/>
      <w:marBottom w:val="0"/>
      <w:divBdr>
        <w:top w:val="none" w:sz="0" w:space="0" w:color="auto"/>
        <w:left w:val="none" w:sz="0" w:space="0" w:color="auto"/>
        <w:bottom w:val="none" w:sz="0" w:space="0" w:color="auto"/>
        <w:right w:val="none" w:sz="0" w:space="0" w:color="auto"/>
      </w:divBdr>
    </w:div>
    <w:div w:id="98836183">
      <w:bodyDiv w:val="1"/>
      <w:marLeft w:val="0"/>
      <w:marRight w:val="0"/>
      <w:marTop w:val="0"/>
      <w:marBottom w:val="0"/>
      <w:divBdr>
        <w:top w:val="none" w:sz="0" w:space="0" w:color="auto"/>
        <w:left w:val="none" w:sz="0" w:space="0" w:color="auto"/>
        <w:bottom w:val="none" w:sz="0" w:space="0" w:color="auto"/>
        <w:right w:val="none" w:sz="0" w:space="0" w:color="auto"/>
      </w:divBdr>
    </w:div>
    <w:div w:id="101808218">
      <w:bodyDiv w:val="1"/>
      <w:marLeft w:val="0"/>
      <w:marRight w:val="0"/>
      <w:marTop w:val="0"/>
      <w:marBottom w:val="0"/>
      <w:divBdr>
        <w:top w:val="none" w:sz="0" w:space="0" w:color="auto"/>
        <w:left w:val="none" w:sz="0" w:space="0" w:color="auto"/>
        <w:bottom w:val="none" w:sz="0" w:space="0" w:color="auto"/>
        <w:right w:val="none" w:sz="0" w:space="0" w:color="auto"/>
      </w:divBdr>
    </w:div>
    <w:div w:id="102504256">
      <w:bodyDiv w:val="1"/>
      <w:marLeft w:val="0"/>
      <w:marRight w:val="0"/>
      <w:marTop w:val="0"/>
      <w:marBottom w:val="0"/>
      <w:divBdr>
        <w:top w:val="none" w:sz="0" w:space="0" w:color="auto"/>
        <w:left w:val="none" w:sz="0" w:space="0" w:color="auto"/>
        <w:bottom w:val="none" w:sz="0" w:space="0" w:color="auto"/>
        <w:right w:val="none" w:sz="0" w:space="0" w:color="auto"/>
      </w:divBdr>
    </w:div>
    <w:div w:id="103352508">
      <w:bodyDiv w:val="1"/>
      <w:marLeft w:val="0"/>
      <w:marRight w:val="0"/>
      <w:marTop w:val="0"/>
      <w:marBottom w:val="0"/>
      <w:divBdr>
        <w:top w:val="none" w:sz="0" w:space="0" w:color="auto"/>
        <w:left w:val="none" w:sz="0" w:space="0" w:color="auto"/>
        <w:bottom w:val="none" w:sz="0" w:space="0" w:color="auto"/>
        <w:right w:val="none" w:sz="0" w:space="0" w:color="auto"/>
      </w:divBdr>
    </w:div>
    <w:div w:id="112482258">
      <w:bodyDiv w:val="1"/>
      <w:marLeft w:val="0"/>
      <w:marRight w:val="0"/>
      <w:marTop w:val="0"/>
      <w:marBottom w:val="0"/>
      <w:divBdr>
        <w:top w:val="none" w:sz="0" w:space="0" w:color="auto"/>
        <w:left w:val="none" w:sz="0" w:space="0" w:color="auto"/>
        <w:bottom w:val="none" w:sz="0" w:space="0" w:color="auto"/>
        <w:right w:val="none" w:sz="0" w:space="0" w:color="auto"/>
      </w:divBdr>
    </w:div>
    <w:div w:id="124861380">
      <w:bodyDiv w:val="1"/>
      <w:marLeft w:val="0"/>
      <w:marRight w:val="0"/>
      <w:marTop w:val="0"/>
      <w:marBottom w:val="0"/>
      <w:divBdr>
        <w:top w:val="none" w:sz="0" w:space="0" w:color="auto"/>
        <w:left w:val="none" w:sz="0" w:space="0" w:color="auto"/>
        <w:bottom w:val="none" w:sz="0" w:space="0" w:color="auto"/>
        <w:right w:val="none" w:sz="0" w:space="0" w:color="auto"/>
      </w:divBdr>
    </w:div>
    <w:div w:id="128474022">
      <w:bodyDiv w:val="1"/>
      <w:marLeft w:val="0"/>
      <w:marRight w:val="0"/>
      <w:marTop w:val="0"/>
      <w:marBottom w:val="0"/>
      <w:divBdr>
        <w:top w:val="none" w:sz="0" w:space="0" w:color="auto"/>
        <w:left w:val="none" w:sz="0" w:space="0" w:color="auto"/>
        <w:bottom w:val="none" w:sz="0" w:space="0" w:color="auto"/>
        <w:right w:val="none" w:sz="0" w:space="0" w:color="auto"/>
      </w:divBdr>
    </w:div>
    <w:div w:id="135606605">
      <w:bodyDiv w:val="1"/>
      <w:marLeft w:val="0"/>
      <w:marRight w:val="0"/>
      <w:marTop w:val="0"/>
      <w:marBottom w:val="0"/>
      <w:divBdr>
        <w:top w:val="none" w:sz="0" w:space="0" w:color="auto"/>
        <w:left w:val="none" w:sz="0" w:space="0" w:color="auto"/>
        <w:bottom w:val="none" w:sz="0" w:space="0" w:color="auto"/>
        <w:right w:val="none" w:sz="0" w:space="0" w:color="auto"/>
      </w:divBdr>
    </w:div>
    <w:div w:id="137957566">
      <w:bodyDiv w:val="1"/>
      <w:marLeft w:val="0"/>
      <w:marRight w:val="0"/>
      <w:marTop w:val="0"/>
      <w:marBottom w:val="0"/>
      <w:divBdr>
        <w:top w:val="none" w:sz="0" w:space="0" w:color="auto"/>
        <w:left w:val="none" w:sz="0" w:space="0" w:color="auto"/>
        <w:bottom w:val="none" w:sz="0" w:space="0" w:color="auto"/>
        <w:right w:val="none" w:sz="0" w:space="0" w:color="auto"/>
      </w:divBdr>
    </w:div>
    <w:div w:id="141385585">
      <w:bodyDiv w:val="1"/>
      <w:marLeft w:val="0"/>
      <w:marRight w:val="0"/>
      <w:marTop w:val="0"/>
      <w:marBottom w:val="0"/>
      <w:divBdr>
        <w:top w:val="none" w:sz="0" w:space="0" w:color="auto"/>
        <w:left w:val="none" w:sz="0" w:space="0" w:color="auto"/>
        <w:bottom w:val="none" w:sz="0" w:space="0" w:color="auto"/>
        <w:right w:val="none" w:sz="0" w:space="0" w:color="auto"/>
      </w:divBdr>
    </w:div>
    <w:div w:id="148595654">
      <w:bodyDiv w:val="1"/>
      <w:marLeft w:val="0"/>
      <w:marRight w:val="0"/>
      <w:marTop w:val="0"/>
      <w:marBottom w:val="0"/>
      <w:divBdr>
        <w:top w:val="none" w:sz="0" w:space="0" w:color="auto"/>
        <w:left w:val="none" w:sz="0" w:space="0" w:color="auto"/>
        <w:bottom w:val="none" w:sz="0" w:space="0" w:color="auto"/>
        <w:right w:val="none" w:sz="0" w:space="0" w:color="auto"/>
      </w:divBdr>
    </w:div>
    <w:div w:id="153493483">
      <w:bodyDiv w:val="1"/>
      <w:marLeft w:val="0"/>
      <w:marRight w:val="0"/>
      <w:marTop w:val="0"/>
      <w:marBottom w:val="0"/>
      <w:divBdr>
        <w:top w:val="none" w:sz="0" w:space="0" w:color="auto"/>
        <w:left w:val="none" w:sz="0" w:space="0" w:color="auto"/>
        <w:bottom w:val="none" w:sz="0" w:space="0" w:color="auto"/>
        <w:right w:val="none" w:sz="0" w:space="0" w:color="auto"/>
      </w:divBdr>
    </w:div>
    <w:div w:id="161825437">
      <w:bodyDiv w:val="1"/>
      <w:marLeft w:val="0"/>
      <w:marRight w:val="0"/>
      <w:marTop w:val="0"/>
      <w:marBottom w:val="0"/>
      <w:divBdr>
        <w:top w:val="none" w:sz="0" w:space="0" w:color="auto"/>
        <w:left w:val="none" w:sz="0" w:space="0" w:color="auto"/>
        <w:bottom w:val="none" w:sz="0" w:space="0" w:color="auto"/>
        <w:right w:val="none" w:sz="0" w:space="0" w:color="auto"/>
      </w:divBdr>
    </w:div>
    <w:div w:id="162354947">
      <w:bodyDiv w:val="1"/>
      <w:marLeft w:val="0"/>
      <w:marRight w:val="0"/>
      <w:marTop w:val="0"/>
      <w:marBottom w:val="0"/>
      <w:divBdr>
        <w:top w:val="none" w:sz="0" w:space="0" w:color="auto"/>
        <w:left w:val="none" w:sz="0" w:space="0" w:color="auto"/>
        <w:bottom w:val="none" w:sz="0" w:space="0" w:color="auto"/>
        <w:right w:val="none" w:sz="0" w:space="0" w:color="auto"/>
      </w:divBdr>
    </w:div>
    <w:div w:id="163320876">
      <w:bodyDiv w:val="1"/>
      <w:marLeft w:val="0"/>
      <w:marRight w:val="0"/>
      <w:marTop w:val="0"/>
      <w:marBottom w:val="0"/>
      <w:divBdr>
        <w:top w:val="none" w:sz="0" w:space="0" w:color="auto"/>
        <w:left w:val="none" w:sz="0" w:space="0" w:color="auto"/>
        <w:bottom w:val="none" w:sz="0" w:space="0" w:color="auto"/>
        <w:right w:val="none" w:sz="0" w:space="0" w:color="auto"/>
      </w:divBdr>
    </w:div>
    <w:div w:id="166093837">
      <w:bodyDiv w:val="1"/>
      <w:marLeft w:val="0"/>
      <w:marRight w:val="0"/>
      <w:marTop w:val="0"/>
      <w:marBottom w:val="0"/>
      <w:divBdr>
        <w:top w:val="none" w:sz="0" w:space="0" w:color="auto"/>
        <w:left w:val="none" w:sz="0" w:space="0" w:color="auto"/>
        <w:bottom w:val="none" w:sz="0" w:space="0" w:color="auto"/>
        <w:right w:val="none" w:sz="0" w:space="0" w:color="auto"/>
      </w:divBdr>
    </w:div>
    <w:div w:id="174653884">
      <w:bodyDiv w:val="1"/>
      <w:marLeft w:val="0"/>
      <w:marRight w:val="0"/>
      <w:marTop w:val="0"/>
      <w:marBottom w:val="0"/>
      <w:divBdr>
        <w:top w:val="none" w:sz="0" w:space="0" w:color="auto"/>
        <w:left w:val="none" w:sz="0" w:space="0" w:color="auto"/>
        <w:bottom w:val="none" w:sz="0" w:space="0" w:color="auto"/>
        <w:right w:val="none" w:sz="0" w:space="0" w:color="auto"/>
      </w:divBdr>
    </w:div>
    <w:div w:id="180970896">
      <w:bodyDiv w:val="1"/>
      <w:marLeft w:val="0"/>
      <w:marRight w:val="0"/>
      <w:marTop w:val="0"/>
      <w:marBottom w:val="0"/>
      <w:divBdr>
        <w:top w:val="none" w:sz="0" w:space="0" w:color="auto"/>
        <w:left w:val="none" w:sz="0" w:space="0" w:color="auto"/>
        <w:bottom w:val="none" w:sz="0" w:space="0" w:color="auto"/>
        <w:right w:val="none" w:sz="0" w:space="0" w:color="auto"/>
      </w:divBdr>
    </w:div>
    <w:div w:id="187569094">
      <w:bodyDiv w:val="1"/>
      <w:marLeft w:val="0"/>
      <w:marRight w:val="0"/>
      <w:marTop w:val="0"/>
      <w:marBottom w:val="0"/>
      <w:divBdr>
        <w:top w:val="none" w:sz="0" w:space="0" w:color="auto"/>
        <w:left w:val="none" w:sz="0" w:space="0" w:color="auto"/>
        <w:bottom w:val="none" w:sz="0" w:space="0" w:color="auto"/>
        <w:right w:val="none" w:sz="0" w:space="0" w:color="auto"/>
      </w:divBdr>
    </w:div>
    <w:div w:id="190654547">
      <w:bodyDiv w:val="1"/>
      <w:marLeft w:val="0"/>
      <w:marRight w:val="0"/>
      <w:marTop w:val="0"/>
      <w:marBottom w:val="0"/>
      <w:divBdr>
        <w:top w:val="none" w:sz="0" w:space="0" w:color="auto"/>
        <w:left w:val="none" w:sz="0" w:space="0" w:color="auto"/>
        <w:bottom w:val="none" w:sz="0" w:space="0" w:color="auto"/>
        <w:right w:val="none" w:sz="0" w:space="0" w:color="auto"/>
      </w:divBdr>
    </w:div>
    <w:div w:id="198857255">
      <w:bodyDiv w:val="1"/>
      <w:marLeft w:val="0"/>
      <w:marRight w:val="0"/>
      <w:marTop w:val="0"/>
      <w:marBottom w:val="0"/>
      <w:divBdr>
        <w:top w:val="none" w:sz="0" w:space="0" w:color="auto"/>
        <w:left w:val="none" w:sz="0" w:space="0" w:color="auto"/>
        <w:bottom w:val="none" w:sz="0" w:space="0" w:color="auto"/>
        <w:right w:val="none" w:sz="0" w:space="0" w:color="auto"/>
      </w:divBdr>
    </w:div>
    <w:div w:id="209995055">
      <w:bodyDiv w:val="1"/>
      <w:marLeft w:val="0"/>
      <w:marRight w:val="0"/>
      <w:marTop w:val="0"/>
      <w:marBottom w:val="0"/>
      <w:divBdr>
        <w:top w:val="none" w:sz="0" w:space="0" w:color="auto"/>
        <w:left w:val="none" w:sz="0" w:space="0" w:color="auto"/>
        <w:bottom w:val="none" w:sz="0" w:space="0" w:color="auto"/>
        <w:right w:val="none" w:sz="0" w:space="0" w:color="auto"/>
      </w:divBdr>
    </w:div>
    <w:div w:id="218055931">
      <w:bodyDiv w:val="1"/>
      <w:marLeft w:val="0"/>
      <w:marRight w:val="0"/>
      <w:marTop w:val="0"/>
      <w:marBottom w:val="0"/>
      <w:divBdr>
        <w:top w:val="none" w:sz="0" w:space="0" w:color="auto"/>
        <w:left w:val="none" w:sz="0" w:space="0" w:color="auto"/>
        <w:bottom w:val="none" w:sz="0" w:space="0" w:color="auto"/>
        <w:right w:val="none" w:sz="0" w:space="0" w:color="auto"/>
      </w:divBdr>
      <w:divsChild>
        <w:div w:id="669139452">
          <w:marLeft w:val="0"/>
          <w:marRight w:val="0"/>
          <w:marTop w:val="0"/>
          <w:marBottom w:val="0"/>
          <w:divBdr>
            <w:top w:val="none" w:sz="0" w:space="0" w:color="auto"/>
            <w:left w:val="none" w:sz="0" w:space="0" w:color="auto"/>
            <w:bottom w:val="none" w:sz="0" w:space="0" w:color="auto"/>
            <w:right w:val="none" w:sz="0" w:space="0" w:color="auto"/>
          </w:divBdr>
        </w:div>
        <w:div w:id="1422143878">
          <w:marLeft w:val="0"/>
          <w:marRight w:val="0"/>
          <w:marTop w:val="0"/>
          <w:marBottom w:val="0"/>
          <w:divBdr>
            <w:top w:val="none" w:sz="0" w:space="0" w:color="auto"/>
            <w:left w:val="none" w:sz="0" w:space="0" w:color="auto"/>
            <w:bottom w:val="none" w:sz="0" w:space="0" w:color="auto"/>
            <w:right w:val="none" w:sz="0" w:space="0" w:color="auto"/>
          </w:divBdr>
        </w:div>
        <w:div w:id="747506973">
          <w:marLeft w:val="0"/>
          <w:marRight w:val="0"/>
          <w:marTop w:val="0"/>
          <w:marBottom w:val="0"/>
          <w:divBdr>
            <w:top w:val="none" w:sz="0" w:space="0" w:color="auto"/>
            <w:left w:val="none" w:sz="0" w:space="0" w:color="auto"/>
            <w:bottom w:val="none" w:sz="0" w:space="0" w:color="auto"/>
            <w:right w:val="none" w:sz="0" w:space="0" w:color="auto"/>
          </w:divBdr>
        </w:div>
      </w:divsChild>
    </w:div>
    <w:div w:id="219249140">
      <w:bodyDiv w:val="1"/>
      <w:marLeft w:val="0"/>
      <w:marRight w:val="0"/>
      <w:marTop w:val="0"/>
      <w:marBottom w:val="0"/>
      <w:divBdr>
        <w:top w:val="none" w:sz="0" w:space="0" w:color="auto"/>
        <w:left w:val="none" w:sz="0" w:space="0" w:color="auto"/>
        <w:bottom w:val="none" w:sz="0" w:space="0" w:color="auto"/>
        <w:right w:val="none" w:sz="0" w:space="0" w:color="auto"/>
      </w:divBdr>
    </w:div>
    <w:div w:id="235282757">
      <w:bodyDiv w:val="1"/>
      <w:marLeft w:val="0"/>
      <w:marRight w:val="0"/>
      <w:marTop w:val="0"/>
      <w:marBottom w:val="0"/>
      <w:divBdr>
        <w:top w:val="none" w:sz="0" w:space="0" w:color="auto"/>
        <w:left w:val="none" w:sz="0" w:space="0" w:color="auto"/>
        <w:bottom w:val="none" w:sz="0" w:space="0" w:color="auto"/>
        <w:right w:val="none" w:sz="0" w:space="0" w:color="auto"/>
      </w:divBdr>
    </w:div>
    <w:div w:id="275522542">
      <w:bodyDiv w:val="1"/>
      <w:marLeft w:val="0"/>
      <w:marRight w:val="0"/>
      <w:marTop w:val="0"/>
      <w:marBottom w:val="0"/>
      <w:divBdr>
        <w:top w:val="none" w:sz="0" w:space="0" w:color="auto"/>
        <w:left w:val="none" w:sz="0" w:space="0" w:color="auto"/>
        <w:bottom w:val="none" w:sz="0" w:space="0" w:color="auto"/>
        <w:right w:val="none" w:sz="0" w:space="0" w:color="auto"/>
      </w:divBdr>
    </w:div>
    <w:div w:id="279995325">
      <w:bodyDiv w:val="1"/>
      <w:marLeft w:val="0"/>
      <w:marRight w:val="0"/>
      <w:marTop w:val="0"/>
      <w:marBottom w:val="0"/>
      <w:divBdr>
        <w:top w:val="none" w:sz="0" w:space="0" w:color="auto"/>
        <w:left w:val="none" w:sz="0" w:space="0" w:color="auto"/>
        <w:bottom w:val="none" w:sz="0" w:space="0" w:color="auto"/>
        <w:right w:val="none" w:sz="0" w:space="0" w:color="auto"/>
      </w:divBdr>
    </w:div>
    <w:div w:id="281571806">
      <w:bodyDiv w:val="1"/>
      <w:marLeft w:val="0"/>
      <w:marRight w:val="0"/>
      <w:marTop w:val="0"/>
      <w:marBottom w:val="0"/>
      <w:divBdr>
        <w:top w:val="none" w:sz="0" w:space="0" w:color="auto"/>
        <w:left w:val="none" w:sz="0" w:space="0" w:color="auto"/>
        <w:bottom w:val="none" w:sz="0" w:space="0" w:color="auto"/>
        <w:right w:val="none" w:sz="0" w:space="0" w:color="auto"/>
      </w:divBdr>
    </w:div>
    <w:div w:id="293295008">
      <w:bodyDiv w:val="1"/>
      <w:marLeft w:val="0"/>
      <w:marRight w:val="0"/>
      <w:marTop w:val="0"/>
      <w:marBottom w:val="0"/>
      <w:divBdr>
        <w:top w:val="none" w:sz="0" w:space="0" w:color="auto"/>
        <w:left w:val="none" w:sz="0" w:space="0" w:color="auto"/>
        <w:bottom w:val="none" w:sz="0" w:space="0" w:color="auto"/>
        <w:right w:val="none" w:sz="0" w:space="0" w:color="auto"/>
      </w:divBdr>
    </w:div>
    <w:div w:id="293484324">
      <w:bodyDiv w:val="1"/>
      <w:marLeft w:val="0"/>
      <w:marRight w:val="0"/>
      <w:marTop w:val="0"/>
      <w:marBottom w:val="0"/>
      <w:divBdr>
        <w:top w:val="none" w:sz="0" w:space="0" w:color="auto"/>
        <w:left w:val="none" w:sz="0" w:space="0" w:color="auto"/>
        <w:bottom w:val="none" w:sz="0" w:space="0" w:color="auto"/>
        <w:right w:val="none" w:sz="0" w:space="0" w:color="auto"/>
      </w:divBdr>
    </w:div>
    <w:div w:id="295646370">
      <w:bodyDiv w:val="1"/>
      <w:marLeft w:val="0"/>
      <w:marRight w:val="0"/>
      <w:marTop w:val="0"/>
      <w:marBottom w:val="0"/>
      <w:divBdr>
        <w:top w:val="none" w:sz="0" w:space="0" w:color="auto"/>
        <w:left w:val="none" w:sz="0" w:space="0" w:color="auto"/>
        <w:bottom w:val="none" w:sz="0" w:space="0" w:color="auto"/>
        <w:right w:val="none" w:sz="0" w:space="0" w:color="auto"/>
      </w:divBdr>
    </w:div>
    <w:div w:id="298658098">
      <w:bodyDiv w:val="1"/>
      <w:marLeft w:val="0"/>
      <w:marRight w:val="0"/>
      <w:marTop w:val="0"/>
      <w:marBottom w:val="0"/>
      <w:divBdr>
        <w:top w:val="none" w:sz="0" w:space="0" w:color="auto"/>
        <w:left w:val="none" w:sz="0" w:space="0" w:color="auto"/>
        <w:bottom w:val="none" w:sz="0" w:space="0" w:color="auto"/>
        <w:right w:val="none" w:sz="0" w:space="0" w:color="auto"/>
      </w:divBdr>
    </w:div>
    <w:div w:id="304895064">
      <w:bodyDiv w:val="1"/>
      <w:marLeft w:val="0"/>
      <w:marRight w:val="0"/>
      <w:marTop w:val="0"/>
      <w:marBottom w:val="0"/>
      <w:divBdr>
        <w:top w:val="none" w:sz="0" w:space="0" w:color="auto"/>
        <w:left w:val="none" w:sz="0" w:space="0" w:color="auto"/>
        <w:bottom w:val="none" w:sz="0" w:space="0" w:color="auto"/>
        <w:right w:val="none" w:sz="0" w:space="0" w:color="auto"/>
      </w:divBdr>
    </w:div>
    <w:div w:id="308634112">
      <w:bodyDiv w:val="1"/>
      <w:marLeft w:val="0"/>
      <w:marRight w:val="0"/>
      <w:marTop w:val="0"/>
      <w:marBottom w:val="0"/>
      <w:divBdr>
        <w:top w:val="none" w:sz="0" w:space="0" w:color="auto"/>
        <w:left w:val="none" w:sz="0" w:space="0" w:color="auto"/>
        <w:bottom w:val="none" w:sz="0" w:space="0" w:color="auto"/>
        <w:right w:val="none" w:sz="0" w:space="0" w:color="auto"/>
      </w:divBdr>
    </w:div>
    <w:div w:id="314917107">
      <w:bodyDiv w:val="1"/>
      <w:marLeft w:val="0"/>
      <w:marRight w:val="0"/>
      <w:marTop w:val="0"/>
      <w:marBottom w:val="0"/>
      <w:divBdr>
        <w:top w:val="none" w:sz="0" w:space="0" w:color="auto"/>
        <w:left w:val="none" w:sz="0" w:space="0" w:color="auto"/>
        <w:bottom w:val="none" w:sz="0" w:space="0" w:color="auto"/>
        <w:right w:val="none" w:sz="0" w:space="0" w:color="auto"/>
      </w:divBdr>
    </w:div>
    <w:div w:id="332269507">
      <w:bodyDiv w:val="1"/>
      <w:marLeft w:val="0"/>
      <w:marRight w:val="0"/>
      <w:marTop w:val="0"/>
      <w:marBottom w:val="0"/>
      <w:divBdr>
        <w:top w:val="none" w:sz="0" w:space="0" w:color="auto"/>
        <w:left w:val="none" w:sz="0" w:space="0" w:color="auto"/>
        <w:bottom w:val="none" w:sz="0" w:space="0" w:color="auto"/>
        <w:right w:val="none" w:sz="0" w:space="0" w:color="auto"/>
      </w:divBdr>
    </w:div>
    <w:div w:id="333995488">
      <w:bodyDiv w:val="1"/>
      <w:marLeft w:val="0"/>
      <w:marRight w:val="0"/>
      <w:marTop w:val="0"/>
      <w:marBottom w:val="0"/>
      <w:divBdr>
        <w:top w:val="none" w:sz="0" w:space="0" w:color="auto"/>
        <w:left w:val="none" w:sz="0" w:space="0" w:color="auto"/>
        <w:bottom w:val="none" w:sz="0" w:space="0" w:color="auto"/>
        <w:right w:val="none" w:sz="0" w:space="0" w:color="auto"/>
      </w:divBdr>
    </w:div>
    <w:div w:id="337974075">
      <w:bodyDiv w:val="1"/>
      <w:marLeft w:val="0"/>
      <w:marRight w:val="0"/>
      <w:marTop w:val="0"/>
      <w:marBottom w:val="0"/>
      <w:divBdr>
        <w:top w:val="none" w:sz="0" w:space="0" w:color="auto"/>
        <w:left w:val="none" w:sz="0" w:space="0" w:color="auto"/>
        <w:bottom w:val="none" w:sz="0" w:space="0" w:color="auto"/>
        <w:right w:val="none" w:sz="0" w:space="0" w:color="auto"/>
      </w:divBdr>
      <w:divsChild>
        <w:div w:id="1828477475">
          <w:marLeft w:val="0"/>
          <w:marRight w:val="0"/>
          <w:marTop w:val="0"/>
          <w:marBottom w:val="0"/>
          <w:divBdr>
            <w:top w:val="none" w:sz="0" w:space="0" w:color="auto"/>
            <w:left w:val="none" w:sz="0" w:space="0" w:color="auto"/>
            <w:bottom w:val="none" w:sz="0" w:space="0" w:color="auto"/>
            <w:right w:val="none" w:sz="0" w:space="0" w:color="auto"/>
          </w:divBdr>
          <w:divsChild>
            <w:div w:id="544220542">
              <w:marLeft w:val="0"/>
              <w:marRight w:val="0"/>
              <w:marTop w:val="0"/>
              <w:marBottom w:val="0"/>
              <w:divBdr>
                <w:top w:val="none" w:sz="0" w:space="0" w:color="auto"/>
                <w:left w:val="none" w:sz="0" w:space="0" w:color="auto"/>
                <w:bottom w:val="none" w:sz="0" w:space="0" w:color="auto"/>
                <w:right w:val="none" w:sz="0" w:space="0" w:color="auto"/>
              </w:divBdr>
              <w:divsChild>
                <w:div w:id="1890460512">
                  <w:marLeft w:val="0"/>
                  <w:marRight w:val="0"/>
                  <w:marTop w:val="0"/>
                  <w:marBottom w:val="0"/>
                  <w:divBdr>
                    <w:top w:val="none" w:sz="0" w:space="0" w:color="auto"/>
                    <w:left w:val="none" w:sz="0" w:space="0" w:color="auto"/>
                    <w:bottom w:val="none" w:sz="0" w:space="0" w:color="auto"/>
                    <w:right w:val="none" w:sz="0" w:space="0" w:color="auto"/>
                  </w:divBdr>
                  <w:divsChild>
                    <w:div w:id="1481382061">
                      <w:marLeft w:val="0"/>
                      <w:marRight w:val="0"/>
                      <w:marTop w:val="0"/>
                      <w:marBottom w:val="0"/>
                      <w:divBdr>
                        <w:top w:val="none" w:sz="0" w:space="0" w:color="auto"/>
                        <w:left w:val="none" w:sz="0" w:space="0" w:color="auto"/>
                        <w:bottom w:val="none" w:sz="0" w:space="0" w:color="auto"/>
                        <w:right w:val="none" w:sz="0" w:space="0" w:color="auto"/>
                      </w:divBdr>
                      <w:divsChild>
                        <w:div w:id="1768038758">
                          <w:marLeft w:val="0"/>
                          <w:marRight w:val="0"/>
                          <w:marTop w:val="0"/>
                          <w:marBottom w:val="0"/>
                          <w:divBdr>
                            <w:top w:val="none" w:sz="0" w:space="0" w:color="auto"/>
                            <w:left w:val="none" w:sz="0" w:space="0" w:color="auto"/>
                            <w:bottom w:val="none" w:sz="0" w:space="0" w:color="auto"/>
                            <w:right w:val="none" w:sz="0" w:space="0" w:color="auto"/>
                          </w:divBdr>
                          <w:divsChild>
                            <w:div w:id="1142847806">
                              <w:marLeft w:val="0"/>
                              <w:marRight w:val="0"/>
                              <w:marTop w:val="0"/>
                              <w:marBottom w:val="0"/>
                              <w:divBdr>
                                <w:top w:val="none" w:sz="0" w:space="0" w:color="auto"/>
                                <w:left w:val="none" w:sz="0" w:space="0" w:color="auto"/>
                                <w:bottom w:val="none" w:sz="0" w:space="0" w:color="auto"/>
                                <w:right w:val="none" w:sz="0" w:space="0" w:color="auto"/>
                              </w:divBdr>
                              <w:divsChild>
                                <w:div w:id="1942519439">
                                  <w:marLeft w:val="0"/>
                                  <w:marRight w:val="0"/>
                                  <w:marTop w:val="0"/>
                                  <w:marBottom w:val="0"/>
                                  <w:divBdr>
                                    <w:top w:val="none" w:sz="0" w:space="0" w:color="auto"/>
                                    <w:left w:val="none" w:sz="0" w:space="0" w:color="auto"/>
                                    <w:bottom w:val="none" w:sz="0" w:space="0" w:color="auto"/>
                                    <w:right w:val="none" w:sz="0" w:space="0" w:color="auto"/>
                                  </w:divBdr>
                                  <w:divsChild>
                                    <w:div w:id="1174613081">
                                      <w:marLeft w:val="0"/>
                                      <w:marRight w:val="0"/>
                                      <w:marTop w:val="0"/>
                                      <w:marBottom w:val="0"/>
                                      <w:divBdr>
                                        <w:top w:val="none" w:sz="0" w:space="0" w:color="auto"/>
                                        <w:left w:val="none" w:sz="0" w:space="0" w:color="auto"/>
                                        <w:bottom w:val="none" w:sz="0" w:space="0" w:color="auto"/>
                                        <w:right w:val="none" w:sz="0" w:space="0" w:color="auto"/>
                                      </w:divBdr>
                                      <w:divsChild>
                                        <w:div w:id="1802263560">
                                          <w:marLeft w:val="0"/>
                                          <w:marRight w:val="0"/>
                                          <w:marTop w:val="0"/>
                                          <w:marBottom w:val="0"/>
                                          <w:divBdr>
                                            <w:top w:val="none" w:sz="0" w:space="0" w:color="auto"/>
                                            <w:left w:val="none" w:sz="0" w:space="0" w:color="auto"/>
                                            <w:bottom w:val="none" w:sz="0" w:space="0" w:color="auto"/>
                                            <w:right w:val="none" w:sz="0" w:space="0" w:color="auto"/>
                                          </w:divBdr>
                                          <w:divsChild>
                                            <w:div w:id="258412244">
                                              <w:marLeft w:val="0"/>
                                              <w:marRight w:val="0"/>
                                              <w:marTop w:val="0"/>
                                              <w:marBottom w:val="0"/>
                                              <w:divBdr>
                                                <w:top w:val="none" w:sz="0" w:space="0" w:color="auto"/>
                                                <w:left w:val="none" w:sz="0" w:space="0" w:color="auto"/>
                                                <w:bottom w:val="none" w:sz="0" w:space="0" w:color="auto"/>
                                                <w:right w:val="none" w:sz="0" w:space="0" w:color="auto"/>
                                              </w:divBdr>
                                              <w:divsChild>
                                                <w:div w:id="582028327">
                                                  <w:marLeft w:val="0"/>
                                                  <w:marRight w:val="0"/>
                                                  <w:marTop w:val="0"/>
                                                  <w:marBottom w:val="0"/>
                                                  <w:divBdr>
                                                    <w:top w:val="none" w:sz="0" w:space="0" w:color="auto"/>
                                                    <w:left w:val="none" w:sz="0" w:space="0" w:color="auto"/>
                                                    <w:bottom w:val="none" w:sz="0" w:space="0" w:color="auto"/>
                                                    <w:right w:val="none" w:sz="0" w:space="0" w:color="auto"/>
                                                  </w:divBdr>
                                                  <w:divsChild>
                                                    <w:div w:id="982782053">
                                                      <w:marLeft w:val="0"/>
                                                      <w:marRight w:val="0"/>
                                                      <w:marTop w:val="0"/>
                                                      <w:marBottom w:val="0"/>
                                                      <w:divBdr>
                                                        <w:top w:val="none" w:sz="0" w:space="0" w:color="auto"/>
                                                        <w:left w:val="none" w:sz="0" w:space="0" w:color="auto"/>
                                                        <w:bottom w:val="none" w:sz="0" w:space="0" w:color="auto"/>
                                                        <w:right w:val="none" w:sz="0" w:space="0" w:color="auto"/>
                                                      </w:divBdr>
                                                      <w:divsChild>
                                                        <w:div w:id="626743845">
                                                          <w:marLeft w:val="0"/>
                                                          <w:marRight w:val="0"/>
                                                          <w:marTop w:val="0"/>
                                                          <w:marBottom w:val="0"/>
                                                          <w:divBdr>
                                                            <w:top w:val="none" w:sz="0" w:space="0" w:color="auto"/>
                                                            <w:left w:val="none" w:sz="0" w:space="0" w:color="auto"/>
                                                            <w:bottom w:val="none" w:sz="0" w:space="0" w:color="auto"/>
                                                            <w:right w:val="none" w:sz="0" w:space="0" w:color="auto"/>
                                                          </w:divBdr>
                                                          <w:divsChild>
                                                            <w:div w:id="148524370">
                                                              <w:marLeft w:val="0"/>
                                                              <w:marRight w:val="0"/>
                                                              <w:marTop w:val="0"/>
                                                              <w:marBottom w:val="0"/>
                                                              <w:divBdr>
                                                                <w:top w:val="none" w:sz="0" w:space="0" w:color="auto"/>
                                                                <w:left w:val="none" w:sz="0" w:space="0" w:color="auto"/>
                                                                <w:bottom w:val="none" w:sz="0" w:space="0" w:color="auto"/>
                                                                <w:right w:val="none" w:sz="0" w:space="0" w:color="auto"/>
                                                              </w:divBdr>
                                                              <w:divsChild>
                                                                <w:div w:id="899243583">
                                                                  <w:marLeft w:val="0"/>
                                                                  <w:marRight w:val="0"/>
                                                                  <w:marTop w:val="0"/>
                                                                  <w:marBottom w:val="0"/>
                                                                  <w:divBdr>
                                                                    <w:top w:val="none" w:sz="0" w:space="0" w:color="auto"/>
                                                                    <w:left w:val="none" w:sz="0" w:space="0" w:color="auto"/>
                                                                    <w:bottom w:val="none" w:sz="0" w:space="0" w:color="auto"/>
                                                                    <w:right w:val="none" w:sz="0" w:space="0" w:color="auto"/>
                                                                  </w:divBdr>
                                                                  <w:divsChild>
                                                                    <w:div w:id="540869618">
                                                                      <w:marLeft w:val="0"/>
                                                                      <w:marRight w:val="0"/>
                                                                      <w:marTop w:val="0"/>
                                                                      <w:marBottom w:val="0"/>
                                                                      <w:divBdr>
                                                                        <w:top w:val="none" w:sz="0" w:space="0" w:color="auto"/>
                                                                        <w:left w:val="none" w:sz="0" w:space="0" w:color="auto"/>
                                                                        <w:bottom w:val="none" w:sz="0" w:space="0" w:color="auto"/>
                                                                        <w:right w:val="none" w:sz="0" w:space="0" w:color="auto"/>
                                                                      </w:divBdr>
                                                                      <w:divsChild>
                                                                        <w:div w:id="1508131645">
                                                                          <w:marLeft w:val="0"/>
                                                                          <w:marRight w:val="0"/>
                                                                          <w:marTop w:val="0"/>
                                                                          <w:marBottom w:val="0"/>
                                                                          <w:divBdr>
                                                                            <w:top w:val="none" w:sz="0" w:space="0" w:color="auto"/>
                                                                            <w:left w:val="none" w:sz="0" w:space="0" w:color="auto"/>
                                                                            <w:bottom w:val="none" w:sz="0" w:space="0" w:color="auto"/>
                                                                            <w:right w:val="none" w:sz="0" w:space="0" w:color="auto"/>
                                                                          </w:divBdr>
                                                                          <w:divsChild>
                                                                            <w:div w:id="1117913168">
                                                                              <w:marLeft w:val="0"/>
                                                                              <w:marRight w:val="0"/>
                                                                              <w:marTop w:val="0"/>
                                                                              <w:marBottom w:val="0"/>
                                                                              <w:divBdr>
                                                                                <w:top w:val="none" w:sz="0" w:space="0" w:color="auto"/>
                                                                                <w:left w:val="none" w:sz="0" w:space="0" w:color="auto"/>
                                                                                <w:bottom w:val="none" w:sz="0" w:space="0" w:color="auto"/>
                                                                                <w:right w:val="none" w:sz="0" w:space="0" w:color="auto"/>
                                                                              </w:divBdr>
                                                                              <w:divsChild>
                                                                                <w:div w:id="5813736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44597727">
      <w:bodyDiv w:val="1"/>
      <w:marLeft w:val="0"/>
      <w:marRight w:val="0"/>
      <w:marTop w:val="0"/>
      <w:marBottom w:val="0"/>
      <w:divBdr>
        <w:top w:val="none" w:sz="0" w:space="0" w:color="auto"/>
        <w:left w:val="none" w:sz="0" w:space="0" w:color="auto"/>
        <w:bottom w:val="none" w:sz="0" w:space="0" w:color="auto"/>
        <w:right w:val="none" w:sz="0" w:space="0" w:color="auto"/>
      </w:divBdr>
    </w:div>
    <w:div w:id="345717613">
      <w:bodyDiv w:val="1"/>
      <w:marLeft w:val="0"/>
      <w:marRight w:val="0"/>
      <w:marTop w:val="0"/>
      <w:marBottom w:val="0"/>
      <w:divBdr>
        <w:top w:val="none" w:sz="0" w:space="0" w:color="auto"/>
        <w:left w:val="none" w:sz="0" w:space="0" w:color="auto"/>
        <w:bottom w:val="none" w:sz="0" w:space="0" w:color="auto"/>
        <w:right w:val="none" w:sz="0" w:space="0" w:color="auto"/>
      </w:divBdr>
    </w:div>
    <w:div w:id="355935660">
      <w:bodyDiv w:val="1"/>
      <w:marLeft w:val="0"/>
      <w:marRight w:val="0"/>
      <w:marTop w:val="0"/>
      <w:marBottom w:val="0"/>
      <w:divBdr>
        <w:top w:val="none" w:sz="0" w:space="0" w:color="auto"/>
        <w:left w:val="none" w:sz="0" w:space="0" w:color="auto"/>
        <w:bottom w:val="none" w:sz="0" w:space="0" w:color="auto"/>
        <w:right w:val="none" w:sz="0" w:space="0" w:color="auto"/>
      </w:divBdr>
    </w:div>
    <w:div w:id="379784566">
      <w:bodyDiv w:val="1"/>
      <w:marLeft w:val="0"/>
      <w:marRight w:val="0"/>
      <w:marTop w:val="0"/>
      <w:marBottom w:val="0"/>
      <w:divBdr>
        <w:top w:val="none" w:sz="0" w:space="0" w:color="auto"/>
        <w:left w:val="none" w:sz="0" w:space="0" w:color="auto"/>
        <w:bottom w:val="none" w:sz="0" w:space="0" w:color="auto"/>
        <w:right w:val="none" w:sz="0" w:space="0" w:color="auto"/>
      </w:divBdr>
    </w:div>
    <w:div w:id="381054205">
      <w:bodyDiv w:val="1"/>
      <w:marLeft w:val="0"/>
      <w:marRight w:val="0"/>
      <w:marTop w:val="0"/>
      <w:marBottom w:val="0"/>
      <w:divBdr>
        <w:top w:val="none" w:sz="0" w:space="0" w:color="auto"/>
        <w:left w:val="none" w:sz="0" w:space="0" w:color="auto"/>
        <w:bottom w:val="none" w:sz="0" w:space="0" w:color="auto"/>
        <w:right w:val="none" w:sz="0" w:space="0" w:color="auto"/>
      </w:divBdr>
    </w:div>
    <w:div w:id="382143757">
      <w:bodyDiv w:val="1"/>
      <w:marLeft w:val="0"/>
      <w:marRight w:val="0"/>
      <w:marTop w:val="0"/>
      <w:marBottom w:val="0"/>
      <w:divBdr>
        <w:top w:val="none" w:sz="0" w:space="0" w:color="auto"/>
        <w:left w:val="none" w:sz="0" w:space="0" w:color="auto"/>
        <w:bottom w:val="none" w:sz="0" w:space="0" w:color="auto"/>
        <w:right w:val="none" w:sz="0" w:space="0" w:color="auto"/>
      </w:divBdr>
    </w:div>
    <w:div w:id="385884717">
      <w:bodyDiv w:val="1"/>
      <w:marLeft w:val="0"/>
      <w:marRight w:val="0"/>
      <w:marTop w:val="0"/>
      <w:marBottom w:val="0"/>
      <w:divBdr>
        <w:top w:val="none" w:sz="0" w:space="0" w:color="auto"/>
        <w:left w:val="none" w:sz="0" w:space="0" w:color="auto"/>
        <w:bottom w:val="none" w:sz="0" w:space="0" w:color="auto"/>
        <w:right w:val="none" w:sz="0" w:space="0" w:color="auto"/>
      </w:divBdr>
    </w:div>
    <w:div w:id="394356990">
      <w:bodyDiv w:val="1"/>
      <w:marLeft w:val="0"/>
      <w:marRight w:val="0"/>
      <w:marTop w:val="0"/>
      <w:marBottom w:val="0"/>
      <w:divBdr>
        <w:top w:val="none" w:sz="0" w:space="0" w:color="auto"/>
        <w:left w:val="none" w:sz="0" w:space="0" w:color="auto"/>
        <w:bottom w:val="none" w:sz="0" w:space="0" w:color="auto"/>
        <w:right w:val="none" w:sz="0" w:space="0" w:color="auto"/>
      </w:divBdr>
    </w:div>
    <w:div w:id="414713006">
      <w:bodyDiv w:val="1"/>
      <w:marLeft w:val="0"/>
      <w:marRight w:val="0"/>
      <w:marTop w:val="0"/>
      <w:marBottom w:val="0"/>
      <w:divBdr>
        <w:top w:val="none" w:sz="0" w:space="0" w:color="auto"/>
        <w:left w:val="none" w:sz="0" w:space="0" w:color="auto"/>
        <w:bottom w:val="none" w:sz="0" w:space="0" w:color="auto"/>
        <w:right w:val="none" w:sz="0" w:space="0" w:color="auto"/>
      </w:divBdr>
    </w:div>
    <w:div w:id="418406365">
      <w:bodyDiv w:val="1"/>
      <w:marLeft w:val="0"/>
      <w:marRight w:val="0"/>
      <w:marTop w:val="0"/>
      <w:marBottom w:val="0"/>
      <w:divBdr>
        <w:top w:val="none" w:sz="0" w:space="0" w:color="auto"/>
        <w:left w:val="none" w:sz="0" w:space="0" w:color="auto"/>
        <w:bottom w:val="none" w:sz="0" w:space="0" w:color="auto"/>
        <w:right w:val="none" w:sz="0" w:space="0" w:color="auto"/>
      </w:divBdr>
      <w:divsChild>
        <w:div w:id="2136099922">
          <w:marLeft w:val="0"/>
          <w:marRight w:val="0"/>
          <w:marTop w:val="0"/>
          <w:marBottom w:val="0"/>
          <w:divBdr>
            <w:top w:val="none" w:sz="0" w:space="0" w:color="auto"/>
            <w:left w:val="none" w:sz="0" w:space="0" w:color="auto"/>
            <w:bottom w:val="none" w:sz="0" w:space="0" w:color="auto"/>
            <w:right w:val="none" w:sz="0" w:space="0" w:color="auto"/>
          </w:divBdr>
          <w:divsChild>
            <w:div w:id="32965359">
              <w:marLeft w:val="0"/>
              <w:marRight w:val="0"/>
              <w:marTop w:val="0"/>
              <w:marBottom w:val="0"/>
              <w:divBdr>
                <w:top w:val="none" w:sz="0" w:space="0" w:color="auto"/>
                <w:left w:val="none" w:sz="0" w:space="0" w:color="auto"/>
                <w:bottom w:val="none" w:sz="0" w:space="0" w:color="auto"/>
                <w:right w:val="none" w:sz="0" w:space="0" w:color="auto"/>
              </w:divBdr>
              <w:divsChild>
                <w:div w:id="2115401374">
                  <w:marLeft w:val="0"/>
                  <w:marRight w:val="0"/>
                  <w:marTop w:val="0"/>
                  <w:marBottom w:val="0"/>
                  <w:divBdr>
                    <w:top w:val="none" w:sz="0" w:space="0" w:color="auto"/>
                    <w:left w:val="none" w:sz="0" w:space="0" w:color="auto"/>
                    <w:bottom w:val="none" w:sz="0" w:space="0" w:color="auto"/>
                    <w:right w:val="none" w:sz="0" w:space="0" w:color="auto"/>
                  </w:divBdr>
                  <w:divsChild>
                    <w:div w:id="1845784485">
                      <w:marLeft w:val="0"/>
                      <w:marRight w:val="0"/>
                      <w:marTop w:val="0"/>
                      <w:marBottom w:val="0"/>
                      <w:divBdr>
                        <w:top w:val="none" w:sz="0" w:space="0" w:color="auto"/>
                        <w:left w:val="none" w:sz="0" w:space="0" w:color="auto"/>
                        <w:bottom w:val="none" w:sz="0" w:space="0" w:color="auto"/>
                        <w:right w:val="none" w:sz="0" w:space="0" w:color="auto"/>
                      </w:divBdr>
                      <w:divsChild>
                        <w:div w:id="70396216">
                          <w:marLeft w:val="0"/>
                          <w:marRight w:val="0"/>
                          <w:marTop w:val="0"/>
                          <w:marBottom w:val="0"/>
                          <w:divBdr>
                            <w:top w:val="none" w:sz="0" w:space="0" w:color="auto"/>
                            <w:left w:val="none" w:sz="0" w:space="0" w:color="auto"/>
                            <w:bottom w:val="none" w:sz="0" w:space="0" w:color="auto"/>
                            <w:right w:val="none" w:sz="0" w:space="0" w:color="auto"/>
                          </w:divBdr>
                          <w:divsChild>
                            <w:div w:id="124547065">
                              <w:marLeft w:val="0"/>
                              <w:marRight w:val="0"/>
                              <w:marTop w:val="0"/>
                              <w:marBottom w:val="0"/>
                              <w:divBdr>
                                <w:top w:val="none" w:sz="0" w:space="0" w:color="auto"/>
                                <w:left w:val="none" w:sz="0" w:space="0" w:color="auto"/>
                                <w:bottom w:val="none" w:sz="0" w:space="0" w:color="auto"/>
                                <w:right w:val="none" w:sz="0" w:space="0" w:color="auto"/>
                              </w:divBdr>
                              <w:divsChild>
                                <w:div w:id="1900969071">
                                  <w:marLeft w:val="0"/>
                                  <w:marRight w:val="0"/>
                                  <w:marTop w:val="0"/>
                                  <w:marBottom w:val="0"/>
                                  <w:divBdr>
                                    <w:top w:val="none" w:sz="0" w:space="0" w:color="auto"/>
                                    <w:left w:val="none" w:sz="0" w:space="0" w:color="auto"/>
                                    <w:bottom w:val="none" w:sz="0" w:space="0" w:color="auto"/>
                                    <w:right w:val="none" w:sz="0" w:space="0" w:color="auto"/>
                                  </w:divBdr>
                                  <w:divsChild>
                                    <w:div w:id="1050306043">
                                      <w:marLeft w:val="0"/>
                                      <w:marRight w:val="0"/>
                                      <w:marTop w:val="0"/>
                                      <w:marBottom w:val="0"/>
                                      <w:divBdr>
                                        <w:top w:val="none" w:sz="0" w:space="0" w:color="auto"/>
                                        <w:left w:val="none" w:sz="0" w:space="0" w:color="auto"/>
                                        <w:bottom w:val="none" w:sz="0" w:space="0" w:color="auto"/>
                                        <w:right w:val="none" w:sz="0" w:space="0" w:color="auto"/>
                                      </w:divBdr>
                                      <w:divsChild>
                                        <w:div w:id="2079397834">
                                          <w:marLeft w:val="0"/>
                                          <w:marRight w:val="0"/>
                                          <w:marTop w:val="0"/>
                                          <w:marBottom w:val="0"/>
                                          <w:divBdr>
                                            <w:top w:val="none" w:sz="0" w:space="0" w:color="auto"/>
                                            <w:left w:val="none" w:sz="0" w:space="0" w:color="auto"/>
                                            <w:bottom w:val="none" w:sz="0" w:space="0" w:color="auto"/>
                                            <w:right w:val="none" w:sz="0" w:space="0" w:color="auto"/>
                                          </w:divBdr>
                                          <w:divsChild>
                                            <w:div w:id="522091254">
                                              <w:marLeft w:val="0"/>
                                              <w:marRight w:val="0"/>
                                              <w:marTop w:val="0"/>
                                              <w:marBottom w:val="0"/>
                                              <w:divBdr>
                                                <w:top w:val="none" w:sz="0" w:space="0" w:color="auto"/>
                                                <w:left w:val="none" w:sz="0" w:space="0" w:color="auto"/>
                                                <w:bottom w:val="none" w:sz="0" w:space="0" w:color="auto"/>
                                                <w:right w:val="none" w:sz="0" w:space="0" w:color="auto"/>
                                              </w:divBdr>
                                              <w:divsChild>
                                                <w:div w:id="1075933827">
                                                  <w:marLeft w:val="0"/>
                                                  <w:marRight w:val="0"/>
                                                  <w:marTop w:val="0"/>
                                                  <w:marBottom w:val="0"/>
                                                  <w:divBdr>
                                                    <w:top w:val="none" w:sz="0" w:space="0" w:color="auto"/>
                                                    <w:left w:val="none" w:sz="0" w:space="0" w:color="auto"/>
                                                    <w:bottom w:val="none" w:sz="0" w:space="0" w:color="auto"/>
                                                    <w:right w:val="none" w:sz="0" w:space="0" w:color="auto"/>
                                                  </w:divBdr>
                                                  <w:divsChild>
                                                    <w:div w:id="1270314895">
                                                      <w:marLeft w:val="0"/>
                                                      <w:marRight w:val="0"/>
                                                      <w:marTop w:val="0"/>
                                                      <w:marBottom w:val="0"/>
                                                      <w:divBdr>
                                                        <w:top w:val="none" w:sz="0" w:space="0" w:color="auto"/>
                                                        <w:left w:val="none" w:sz="0" w:space="0" w:color="auto"/>
                                                        <w:bottom w:val="none" w:sz="0" w:space="0" w:color="auto"/>
                                                        <w:right w:val="none" w:sz="0" w:space="0" w:color="auto"/>
                                                      </w:divBdr>
                                                      <w:divsChild>
                                                        <w:div w:id="1847937124">
                                                          <w:marLeft w:val="0"/>
                                                          <w:marRight w:val="0"/>
                                                          <w:marTop w:val="0"/>
                                                          <w:marBottom w:val="0"/>
                                                          <w:divBdr>
                                                            <w:top w:val="none" w:sz="0" w:space="0" w:color="auto"/>
                                                            <w:left w:val="none" w:sz="0" w:space="0" w:color="auto"/>
                                                            <w:bottom w:val="none" w:sz="0" w:space="0" w:color="auto"/>
                                                            <w:right w:val="none" w:sz="0" w:space="0" w:color="auto"/>
                                                          </w:divBdr>
                                                          <w:divsChild>
                                                            <w:div w:id="226767679">
                                                              <w:marLeft w:val="0"/>
                                                              <w:marRight w:val="0"/>
                                                              <w:marTop w:val="0"/>
                                                              <w:marBottom w:val="0"/>
                                                              <w:divBdr>
                                                                <w:top w:val="none" w:sz="0" w:space="0" w:color="auto"/>
                                                                <w:left w:val="none" w:sz="0" w:space="0" w:color="auto"/>
                                                                <w:bottom w:val="none" w:sz="0" w:space="0" w:color="auto"/>
                                                                <w:right w:val="none" w:sz="0" w:space="0" w:color="auto"/>
                                                              </w:divBdr>
                                                              <w:divsChild>
                                                                <w:div w:id="1790079747">
                                                                  <w:marLeft w:val="0"/>
                                                                  <w:marRight w:val="0"/>
                                                                  <w:marTop w:val="0"/>
                                                                  <w:marBottom w:val="0"/>
                                                                  <w:divBdr>
                                                                    <w:top w:val="none" w:sz="0" w:space="0" w:color="auto"/>
                                                                    <w:left w:val="none" w:sz="0" w:space="0" w:color="auto"/>
                                                                    <w:bottom w:val="none" w:sz="0" w:space="0" w:color="auto"/>
                                                                    <w:right w:val="none" w:sz="0" w:space="0" w:color="auto"/>
                                                                  </w:divBdr>
                                                                  <w:divsChild>
                                                                    <w:div w:id="1180697720">
                                                                      <w:marLeft w:val="0"/>
                                                                      <w:marRight w:val="0"/>
                                                                      <w:marTop w:val="0"/>
                                                                      <w:marBottom w:val="0"/>
                                                                      <w:divBdr>
                                                                        <w:top w:val="none" w:sz="0" w:space="0" w:color="auto"/>
                                                                        <w:left w:val="none" w:sz="0" w:space="0" w:color="auto"/>
                                                                        <w:bottom w:val="none" w:sz="0" w:space="0" w:color="auto"/>
                                                                        <w:right w:val="none" w:sz="0" w:space="0" w:color="auto"/>
                                                                      </w:divBdr>
                                                                      <w:divsChild>
                                                                        <w:div w:id="1189681829">
                                                                          <w:marLeft w:val="0"/>
                                                                          <w:marRight w:val="0"/>
                                                                          <w:marTop w:val="0"/>
                                                                          <w:marBottom w:val="0"/>
                                                                          <w:divBdr>
                                                                            <w:top w:val="none" w:sz="0" w:space="0" w:color="auto"/>
                                                                            <w:left w:val="none" w:sz="0" w:space="0" w:color="auto"/>
                                                                            <w:bottom w:val="none" w:sz="0" w:space="0" w:color="auto"/>
                                                                            <w:right w:val="none" w:sz="0" w:space="0" w:color="auto"/>
                                                                          </w:divBdr>
                                                                          <w:divsChild>
                                                                            <w:div w:id="1886602719">
                                                                              <w:marLeft w:val="0"/>
                                                                              <w:marRight w:val="0"/>
                                                                              <w:marTop w:val="0"/>
                                                                              <w:marBottom w:val="0"/>
                                                                              <w:divBdr>
                                                                                <w:top w:val="none" w:sz="0" w:space="0" w:color="auto"/>
                                                                                <w:left w:val="none" w:sz="0" w:space="0" w:color="auto"/>
                                                                                <w:bottom w:val="none" w:sz="0" w:space="0" w:color="auto"/>
                                                                                <w:right w:val="none" w:sz="0" w:space="0" w:color="auto"/>
                                                                              </w:divBdr>
                                                                              <w:divsChild>
                                                                                <w:div w:id="5481483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33133046">
      <w:bodyDiv w:val="1"/>
      <w:marLeft w:val="0"/>
      <w:marRight w:val="0"/>
      <w:marTop w:val="0"/>
      <w:marBottom w:val="0"/>
      <w:divBdr>
        <w:top w:val="none" w:sz="0" w:space="0" w:color="auto"/>
        <w:left w:val="none" w:sz="0" w:space="0" w:color="auto"/>
        <w:bottom w:val="none" w:sz="0" w:space="0" w:color="auto"/>
        <w:right w:val="none" w:sz="0" w:space="0" w:color="auto"/>
      </w:divBdr>
    </w:div>
    <w:div w:id="445583779">
      <w:bodyDiv w:val="1"/>
      <w:marLeft w:val="0"/>
      <w:marRight w:val="0"/>
      <w:marTop w:val="0"/>
      <w:marBottom w:val="0"/>
      <w:divBdr>
        <w:top w:val="none" w:sz="0" w:space="0" w:color="auto"/>
        <w:left w:val="none" w:sz="0" w:space="0" w:color="auto"/>
        <w:bottom w:val="none" w:sz="0" w:space="0" w:color="auto"/>
        <w:right w:val="none" w:sz="0" w:space="0" w:color="auto"/>
      </w:divBdr>
    </w:div>
    <w:div w:id="451366638">
      <w:bodyDiv w:val="1"/>
      <w:marLeft w:val="0"/>
      <w:marRight w:val="0"/>
      <w:marTop w:val="0"/>
      <w:marBottom w:val="0"/>
      <w:divBdr>
        <w:top w:val="none" w:sz="0" w:space="0" w:color="auto"/>
        <w:left w:val="none" w:sz="0" w:space="0" w:color="auto"/>
        <w:bottom w:val="none" w:sz="0" w:space="0" w:color="auto"/>
        <w:right w:val="none" w:sz="0" w:space="0" w:color="auto"/>
      </w:divBdr>
    </w:div>
    <w:div w:id="463740694">
      <w:bodyDiv w:val="1"/>
      <w:marLeft w:val="0"/>
      <w:marRight w:val="0"/>
      <w:marTop w:val="0"/>
      <w:marBottom w:val="0"/>
      <w:divBdr>
        <w:top w:val="none" w:sz="0" w:space="0" w:color="auto"/>
        <w:left w:val="none" w:sz="0" w:space="0" w:color="auto"/>
        <w:bottom w:val="none" w:sz="0" w:space="0" w:color="auto"/>
        <w:right w:val="none" w:sz="0" w:space="0" w:color="auto"/>
      </w:divBdr>
    </w:div>
    <w:div w:id="474377687">
      <w:bodyDiv w:val="1"/>
      <w:marLeft w:val="0"/>
      <w:marRight w:val="0"/>
      <w:marTop w:val="0"/>
      <w:marBottom w:val="0"/>
      <w:divBdr>
        <w:top w:val="none" w:sz="0" w:space="0" w:color="auto"/>
        <w:left w:val="none" w:sz="0" w:space="0" w:color="auto"/>
        <w:bottom w:val="none" w:sz="0" w:space="0" w:color="auto"/>
        <w:right w:val="none" w:sz="0" w:space="0" w:color="auto"/>
      </w:divBdr>
    </w:div>
    <w:div w:id="475492877">
      <w:bodyDiv w:val="1"/>
      <w:marLeft w:val="0"/>
      <w:marRight w:val="0"/>
      <w:marTop w:val="0"/>
      <w:marBottom w:val="0"/>
      <w:divBdr>
        <w:top w:val="none" w:sz="0" w:space="0" w:color="auto"/>
        <w:left w:val="none" w:sz="0" w:space="0" w:color="auto"/>
        <w:bottom w:val="none" w:sz="0" w:space="0" w:color="auto"/>
        <w:right w:val="none" w:sz="0" w:space="0" w:color="auto"/>
      </w:divBdr>
    </w:div>
    <w:div w:id="477962439">
      <w:bodyDiv w:val="1"/>
      <w:marLeft w:val="0"/>
      <w:marRight w:val="0"/>
      <w:marTop w:val="0"/>
      <w:marBottom w:val="0"/>
      <w:divBdr>
        <w:top w:val="none" w:sz="0" w:space="0" w:color="auto"/>
        <w:left w:val="none" w:sz="0" w:space="0" w:color="auto"/>
        <w:bottom w:val="none" w:sz="0" w:space="0" w:color="auto"/>
        <w:right w:val="none" w:sz="0" w:space="0" w:color="auto"/>
      </w:divBdr>
    </w:div>
    <w:div w:id="481384787">
      <w:bodyDiv w:val="1"/>
      <w:marLeft w:val="0"/>
      <w:marRight w:val="0"/>
      <w:marTop w:val="0"/>
      <w:marBottom w:val="0"/>
      <w:divBdr>
        <w:top w:val="none" w:sz="0" w:space="0" w:color="auto"/>
        <w:left w:val="none" w:sz="0" w:space="0" w:color="auto"/>
        <w:bottom w:val="none" w:sz="0" w:space="0" w:color="auto"/>
        <w:right w:val="none" w:sz="0" w:space="0" w:color="auto"/>
      </w:divBdr>
    </w:div>
    <w:div w:id="488667489">
      <w:bodyDiv w:val="1"/>
      <w:marLeft w:val="0"/>
      <w:marRight w:val="0"/>
      <w:marTop w:val="0"/>
      <w:marBottom w:val="0"/>
      <w:divBdr>
        <w:top w:val="none" w:sz="0" w:space="0" w:color="auto"/>
        <w:left w:val="none" w:sz="0" w:space="0" w:color="auto"/>
        <w:bottom w:val="none" w:sz="0" w:space="0" w:color="auto"/>
        <w:right w:val="none" w:sz="0" w:space="0" w:color="auto"/>
      </w:divBdr>
      <w:divsChild>
        <w:div w:id="750002569">
          <w:marLeft w:val="0"/>
          <w:marRight w:val="0"/>
          <w:marTop w:val="0"/>
          <w:marBottom w:val="0"/>
          <w:divBdr>
            <w:top w:val="none" w:sz="0" w:space="0" w:color="auto"/>
            <w:left w:val="none" w:sz="0" w:space="0" w:color="auto"/>
            <w:bottom w:val="none" w:sz="0" w:space="0" w:color="auto"/>
            <w:right w:val="none" w:sz="0" w:space="0" w:color="auto"/>
          </w:divBdr>
          <w:divsChild>
            <w:div w:id="915671283">
              <w:marLeft w:val="0"/>
              <w:marRight w:val="0"/>
              <w:marTop w:val="0"/>
              <w:marBottom w:val="0"/>
              <w:divBdr>
                <w:top w:val="none" w:sz="0" w:space="0" w:color="auto"/>
                <w:left w:val="none" w:sz="0" w:space="0" w:color="auto"/>
                <w:bottom w:val="none" w:sz="0" w:space="0" w:color="auto"/>
                <w:right w:val="none" w:sz="0" w:space="0" w:color="auto"/>
              </w:divBdr>
              <w:divsChild>
                <w:div w:id="1275677259">
                  <w:marLeft w:val="0"/>
                  <w:marRight w:val="0"/>
                  <w:marTop w:val="0"/>
                  <w:marBottom w:val="0"/>
                  <w:divBdr>
                    <w:top w:val="none" w:sz="0" w:space="0" w:color="auto"/>
                    <w:left w:val="none" w:sz="0" w:space="0" w:color="auto"/>
                    <w:bottom w:val="none" w:sz="0" w:space="0" w:color="auto"/>
                    <w:right w:val="none" w:sz="0" w:space="0" w:color="auto"/>
                  </w:divBdr>
                  <w:divsChild>
                    <w:div w:id="323820598">
                      <w:marLeft w:val="0"/>
                      <w:marRight w:val="0"/>
                      <w:marTop w:val="0"/>
                      <w:marBottom w:val="0"/>
                      <w:divBdr>
                        <w:top w:val="none" w:sz="0" w:space="0" w:color="auto"/>
                        <w:left w:val="none" w:sz="0" w:space="0" w:color="auto"/>
                        <w:bottom w:val="none" w:sz="0" w:space="0" w:color="auto"/>
                        <w:right w:val="none" w:sz="0" w:space="0" w:color="auto"/>
                      </w:divBdr>
                      <w:divsChild>
                        <w:div w:id="631247895">
                          <w:marLeft w:val="0"/>
                          <w:marRight w:val="0"/>
                          <w:marTop w:val="0"/>
                          <w:marBottom w:val="0"/>
                          <w:divBdr>
                            <w:top w:val="none" w:sz="0" w:space="0" w:color="auto"/>
                            <w:left w:val="none" w:sz="0" w:space="0" w:color="auto"/>
                            <w:bottom w:val="none" w:sz="0" w:space="0" w:color="auto"/>
                            <w:right w:val="none" w:sz="0" w:space="0" w:color="auto"/>
                          </w:divBdr>
                          <w:divsChild>
                            <w:div w:id="1238398557">
                              <w:marLeft w:val="0"/>
                              <w:marRight w:val="0"/>
                              <w:marTop w:val="0"/>
                              <w:marBottom w:val="0"/>
                              <w:divBdr>
                                <w:top w:val="none" w:sz="0" w:space="0" w:color="auto"/>
                                <w:left w:val="none" w:sz="0" w:space="0" w:color="auto"/>
                                <w:bottom w:val="none" w:sz="0" w:space="0" w:color="auto"/>
                                <w:right w:val="none" w:sz="0" w:space="0" w:color="auto"/>
                              </w:divBdr>
                              <w:divsChild>
                                <w:div w:id="1967083039">
                                  <w:marLeft w:val="0"/>
                                  <w:marRight w:val="0"/>
                                  <w:marTop w:val="0"/>
                                  <w:marBottom w:val="0"/>
                                  <w:divBdr>
                                    <w:top w:val="none" w:sz="0" w:space="0" w:color="auto"/>
                                    <w:left w:val="none" w:sz="0" w:space="0" w:color="auto"/>
                                    <w:bottom w:val="none" w:sz="0" w:space="0" w:color="auto"/>
                                    <w:right w:val="none" w:sz="0" w:space="0" w:color="auto"/>
                                  </w:divBdr>
                                  <w:divsChild>
                                    <w:div w:id="2081058311">
                                      <w:marLeft w:val="0"/>
                                      <w:marRight w:val="0"/>
                                      <w:marTop w:val="0"/>
                                      <w:marBottom w:val="0"/>
                                      <w:divBdr>
                                        <w:top w:val="none" w:sz="0" w:space="0" w:color="auto"/>
                                        <w:left w:val="none" w:sz="0" w:space="0" w:color="auto"/>
                                        <w:bottom w:val="none" w:sz="0" w:space="0" w:color="auto"/>
                                        <w:right w:val="none" w:sz="0" w:space="0" w:color="auto"/>
                                      </w:divBdr>
                                      <w:divsChild>
                                        <w:div w:id="1350833498">
                                          <w:marLeft w:val="0"/>
                                          <w:marRight w:val="0"/>
                                          <w:marTop w:val="0"/>
                                          <w:marBottom w:val="0"/>
                                          <w:divBdr>
                                            <w:top w:val="none" w:sz="0" w:space="0" w:color="auto"/>
                                            <w:left w:val="none" w:sz="0" w:space="0" w:color="auto"/>
                                            <w:bottom w:val="none" w:sz="0" w:space="0" w:color="auto"/>
                                            <w:right w:val="none" w:sz="0" w:space="0" w:color="auto"/>
                                          </w:divBdr>
                                          <w:divsChild>
                                            <w:div w:id="1988896468">
                                              <w:marLeft w:val="0"/>
                                              <w:marRight w:val="0"/>
                                              <w:marTop w:val="0"/>
                                              <w:marBottom w:val="0"/>
                                              <w:divBdr>
                                                <w:top w:val="none" w:sz="0" w:space="0" w:color="auto"/>
                                                <w:left w:val="none" w:sz="0" w:space="0" w:color="auto"/>
                                                <w:bottom w:val="none" w:sz="0" w:space="0" w:color="auto"/>
                                                <w:right w:val="none" w:sz="0" w:space="0" w:color="auto"/>
                                              </w:divBdr>
                                              <w:divsChild>
                                                <w:div w:id="1017852831">
                                                  <w:marLeft w:val="0"/>
                                                  <w:marRight w:val="0"/>
                                                  <w:marTop w:val="0"/>
                                                  <w:marBottom w:val="0"/>
                                                  <w:divBdr>
                                                    <w:top w:val="none" w:sz="0" w:space="0" w:color="auto"/>
                                                    <w:left w:val="none" w:sz="0" w:space="0" w:color="auto"/>
                                                    <w:bottom w:val="none" w:sz="0" w:space="0" w:color="auto"/>
                                                    <w:right w:val="none" w:sz="0" w:space="0" w:color="auto"/>
                                                  </w:divBdr>
                                                  <w:divsChild>
                                                    <w:div w:id="1764840088">
                                                      <w:marLeft w:val="0"/>
                                                      <w:marRight w:val="0"/>
                                                      <w:marTop w:val="0"/>
                                                      <w:marBottom w:val="0"/>
                                                      <w:divBdr>
                                                        <w:top w:val="none" w:sz="0" w:space="0" w:color="auto"/>
                                                        <w:left w:val="none" w:sz="0" w:space="0" w:color="auto"/>
                                                        <w:bottom w:val="none" w:sz="0" w:space="0" w:color="auto"/>
                                                        <w:right w:val="none" w:sz="0" w:space="0" w:color="auto"/>
                                                      </w:divBdr>
                                                      <w:divsChild>
                                                        <w:div w:id="947200647">
                                                          <w:marLeft w:val="0"/>
                                                          <w:marRight w:val="0"/>
                                                          <w:marTop w:val="0"/>
                                                          <w:marBottom w:val="0"/>
                                                          <w:divBdr>
                                                            <w:top w:val="none" w:sz="0" w:space="0" w:color="auto"/>
                                                            <w:left w:val="none" w:sz="0" w:space="0" w:color="auto"/>
                                                            <w:bottom w:val="none" w:sz="0" w:space="0" w:color="auto"/>
                                                            <w:right w:val="none" w:sz="0" w:space="0" w:color="auto"/>
                                                          </w:divBdr>
                                                          <w:divsChild>
                                                            <w:div w:id="114108520">
                                                              <w:marLeft w:val="0"/>
                                                              <w:marRight w:val="0"/>
                                                              <w:marTop w:val="0"/>
                                                              <w:marBottom w:val="0"/>
                                                              <w:divBdr>
                                                                <w:top w:val="none" w:sz="0" w:space="0" w:color="auto"/>
                                                                <w:left w:val="none" w:sz="0" w:space="0" w:color="auto"/>
                                                                <w:bottom w:val="none" w:sz="0" w:space="0" w:color="auto"/>
                                                                <w:right w:val="none" w:sz="0" w:space="0" w:color="auto"/>
                                                              </w:divBdr>
                                                              <w:divsChild>
                                                                <w:div w:id="425807016">
                                                                  <w:marLeft w:val="0"/>
                                                                  <w:marRight w:val="0"/>
                                                                  <w:marTop w:val="0"/>
                                                                  <w:marBottom w:val="0"/>
                                                                  <w:divBdr>
                                                                    <w:top w:val="none" w:sz="0" w:space="0" w:color="auto"/>
                                                                    <w:left w:val="none" w:sz="0" w:space="0" w:color="auto"/>
                                                                    <w:bottom w:val="none" w:sz="0" w:space="0" w:color="auto"/>
                                                                    <w:right w:val="none" w:sz="0" w:space="0" w:color="auto"/>
                                                                  </w:divBdr>
                                                                  <w:divsChild>
                                                                    <w:div w:id="62072547">
                                                                      <w:marLeft w:val="0"/>
                                                                      <w:marRight w:val="0"/>
                                                                      <w:marTop w:val="0"/>
                                                                      <w:marBottom w:val="0"/>
                                                                      <w:divBdr>
                                                                        <w:top w:val="none" w:sz="0" w:space="0" w:color="auto"/>
                                                                        <w:left w:val="none" w:sz="0" w:space="0" w:color="auto"/>
                                                                        <w:bottom w:val="none" w:sz="0" w:space="0" w:color="auto"/>
                                                                        <w:right w:val="none" w:sz="0" w:space="0" w:color="auto"/>
                                                                      </w:divBdr>
                                                                      <w:divsChild>
                                                                        <w:div w:id="1017655997">
                                                                          <w:marLeft w:val="0"/>
                                                                          <w:marRight w:val="0"/>
                                                                          <w:marTop w:val="0"/>
                                                                          <w:marBottom w:val="0"/>
                                                                          <w:divBdr>
                                                                            <w:top w:val="none" w:sz="0" w:space="0" w:color="auto"/>
                                                                            <w:left w:val="none" w:sz="0" w:space="0" w:color="auto"/>
                                                                            <w:bottom w:val="none" w:sz="0" w:space="0" w:color="auto"/>
                                                                            <w:right w:val="none" w:sz="0" w:space="0" w:color="auto"/>
                                                                          </w:divBdr>
                                                                          <w:divsChild>
                                                                            <w:div w:id="362631418">
                                                                              <w:marLeft w:val="0"/>
                                                                              <w:marRight w:val="0"/>
                                                                              <w:marTop w:val="0"/>
                                                                              <w:marBottom w:val="0"/>
                                                                              <w:divBdr>
                                                                                <w:top w:val="none" w:sz="0" w:space="0" w:color="auto"/>
                                                                                <w:left w:val="none" w:sz="0" w:space="0" w:color="auto"/>
                                                                                <w:bottom w:val="none" w:sz="0" w:space="0" w:color="auto"/>
                                                                                <w:right w:val="none" w:sz="0" w:space="0" w:color="auto"/>
                                                                              </w:divBdr>
                                                                              <w:divsChild>
                                                                                <w:div w:id="985472891">
                                                                                  <w:marLeft w:val="0"/>
                                                                                  <w:marRight w:val="0"/>
                                                                                  <w:marTop w:val="0"/>
                                                                                  <w:marBottom w:val="0"/>
                                                                                  <w:divBdr>
                                                                                    <w:top w:val="none" w:sz="0" w:space="0" w:color="auto"/>
                                                                                    <w:left w:val="none" w:sz="0" w:space="0" w:color="auto"/>
                                                                                    <w:bottom w:val="none" w:sz="0" w:space="0" w:color="auto"/>
                                                                                    <w:right w:val="none" w:sz="0" w:space="0" w:color="auto"/>
                                                                                  </w:divBdr>
                                                                                  <w:divsChild>
                                                                                    <w:div w:id="15725439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91799895">
      <w:bodyDiv w:val="1"/>
      <w:marLeft w:val="0"/>
      <w:marRight w:val="0"/>
      <w:marTop w:val="0"/>
      <w:marBottom w:val="0"/>
      <w:divBdr>
        <w:top w:val="none" w:sz="0" w:space="0" w:color="auto"/>
        <w:left w:val="none" w:sz="0" w:space="0" w:color="auto"/>
        <w:bottom w:val="none" w:sz="0" w:space="0" w:color="auto"/>
        <w:right w:val="none" w:sz="0" w:space="0" w:color="auto"/>
      </w:divBdr>
    </w:div>
    <w:div w:id="493688844">
      <w:bodyDiv w:val="1"/>
      <w:marLeft w:val="0"/>
      <w:marRight w:val="0"/>
      <w:marTop w:val="0"/>
      <w:marBottom w:val="0"/>
      <w:divBdr>
        <w:top w:val="none" w:sz="0" w:space="0" w:color="auto"/>
        <w:left w:val="none" w:sz="0" w:space="0" w:color="auto"/>
        <w:bottom w:val="none" w:sz="0" w:space="0" w:color="auto"/>
        <w:right w:val="none" w:sz="0" w:space="0" w:color="auto"/>
      </w:divBdr>
      <w:divsChild>
        <w:div w:id="713626740">
          <w:marLeft w:val="0"/>
          <w:marRight w:val="0"/>
          <w:marTop w:val="0"/>
          <w:marBottom w:val="0"/>
          <w:divBdr>
            <w:top w:val="none" w:sz="0" w:space="0" w:color="auto"/>
            <w:left w:val="none" w:sz="0" w:space="0" w:color="auto"/>
            <w:bottom w:val="none" w:sz="0" w:space="0" w:color="auto"/>
            <w:right w:val="none" w:sz="0" w:space="0" w:color="auto"/>
          </w:divBdr>
          <w:divsChild>
            <w:div w:id="620577391">
              <w:marLeft w:val="0"/>
              <w:marRight w:val="0"/>
              <w:marTop w:val="0"/>
              <w:marBottom w:val="0"/>
              <w:divBdr>
                <w:top w:val="none" w:sz="0" w:space="0" w:color="auto"/>
                <w:left w:val="none" w:sz="0" w:space="0" w:color="auto"/>
                <w:bottom w:val="none" w:sz="0" w:space="0" w:color="auto"/>
                <w:right w:val="none" w:sz="0" w:space="0" w:color="auto"/>
              </w:divBdr>
              <w:divsChild>
                <w:div w:id="106316409">
                  <w:marLeft w:val="0"/>
                  <w:marRight w:val="0"/>
                  <w:marTop w:val="0"/>
                  <w:marBottom w:val="0"/>
                  <w:divBdr>
                    <w:top w:val="none" w:sz="0" w:space="0" w:color="auto"/>
                    <w:left w:val="none" w:sz="0" w:space="0" w:color="auto"/>
                    <w:bottom w:val="none" w:sz="0" w:space="0" w:color="auto"/>
                    <w:right w:val="none" w:sz="0" w:space="0" w:color="auto"/>
                  </w:divBdr>
                  <w:divsChild>
                    <w:div w:id="462701637">
                      <w:marLeft w:val="0"/>
                      <w:marRight w:val="0"/>
                      <w:marTop w:val="0"/>
                      <w:marBottom w:val="0"/>
                      <w:divBdr>
                        <w:top w:val="none" w:sz="0" w:space="0" w:color="auto"/>
                        <w:left w:val="none" w:sz="0" w:space="0" w:color="auto"/>
                        <w:bottom w:val="none" w:sz="0" w:space="0" w:color="auto"/>
                        <w:right w:val="none" w:sz="0" w:space="0" w:color="auto"/>
                      </w:divBdr>
                      <w:divsChild>
                        <w:div w:id="107546807">
                          <w:marLeft w:val="0"/>
                          <w:marRight w:val="0"/>
                          <w:marTop w:val="0"/>
                          <w:marBottom w:val="0"/>
                          <w:divBdr>
                            <w:top w:val="none" w:sz="0" w:space="0" w:color="auto"/>
                            <w:left w:val="none" w:sz="0" w:space="0" w:color="auto"/>
                            <w:bottom w:val="none" w:sz="0" w:space="0" w:color="auto"/>
                            <w:right w:val="none" w:sz="0" w:space="0" w:color="auto"/>
                          </w:divBdr>
                          <w:divsChild>
                            <w:div w:id="169107486">
                              <w:marLeft w:val="0"/>
                              <w:marRight w:val="0"/>
                              <w:marTop w:val="0"/>
                              <w:marBottom w:val="0"/>
                              <w:divBdr>
                                <w:top w:val="none" w:sz="0" w:space="0" w:color="auto"/>
                                <w:left w:val="none" w:sz="0" w:space="0" w:color="auto"/>
                                <w:bottom w:val="none" w:sz="0" w:space="0" w:color="auto"/>
                                <w:right w:val="none" w:sz="0" w:space="0" w:color="auto"/>
                              </w:divBdr>
                              <w:divsChild>
                                <w:div w:id="1581521504">
                                  <w:marLeft w:val="0"/>
                                  <w:marRight w:val="0"/>
                                  <w:marTop w:val="0"/>
                                  <w:marBottom w:val="0"/>
                                  <w:divBdr>
                                    <w:top w:val="none" w:sz="0" w:space="0" w:color="auto"/>
                                    <w:left w:val="none" w:sz="0" w:space="0" w:color="auto"/>
                                    <w:bottom w:val="none" w:sz="0" w:space="0" w:color="auto"/>
                                    <w:right w:val="none" w:sz="0" w:space="0" w:color="auto"/>
                                  </w:divBdr>
                                  <w:divsChild>
                                    <w:div w:id="843514739">
                                      <w:marLeft w:val="0"/>
                                      <w:marRight w:val="0"/>
                                      <w:marTop w:val="0"/>
                                      <w:marBottom w:val="0"/>
                                      <w:divBdr>
                                        <w:top w:val="none" w:sz="0" w:space="0" w:color="auto"/>
                                        <w:left w:val="none" w:sz="0" w:space="0" w:color="auto"/>
                                        <w:bottom w:val="none" w:sz="0" w:space="0" w:color="auto"/>
                                        <w:right w:val="none" w:sz="0" w:space="0" w:color="auto"/>
                                      </w:divBdr>
                                      <w:divsChild>
                                        <w:div w:id="1172335088">
                                          <w:marLeft w:val="0"/>
                                          <w:marRight w:val="0"/>
                                          <w:marTop w:val="0"/>
                                          <w:marBottom w:val="0"/>
                                          <w:divBdr>
                                            <w:top w:val="none" w:sz="0" w:space="0" w:color="auto"/>
                                            <w:left w:val="none" w:sz="0" w:space="0" w:color="auto"/>
                                            <w:bottom w:val="none" w:sz="0" w:space="0" w:color="auto"/>
                                            <w:right w:val="none" w:sz="0" w:space="0" w:color="auto"/>
                                          </w:divBdr>
                                          <w:divsChild>
                                            <w:div w:id="1046682450">
                                              <w:marLeft w:val="0"/>
                                              <w:marRight w:val="0"/>
                                              <w:marTop w:val="0"/>
                                              <w:marBottom w:val="0"/>
                                              <w:divBdr>
                                                <w:top w:val="none" w:sz="0" w:space="0" w:color="auto"/>
                                                <w:left w:val="none" w:sz="0" w:space="0" w:color="auto"/>
                                                <w:bottom w:val="none" w:sz="0" w:space="0" w:color="auto"/>
                                                <w:right w:val="none" w:sz="0" w:space="0" w:color="auto"/>
                                              </w:divBdr>
                                              <w:divsChild>
                                                <w:div w:id="1042556500">
                                                  <w:marLeft w:val="0"/>
                                                  <w:marRight w:val="0"/>
                                                  <w:marTop w:val="0"/>
                                                  <w:marBottom w:val="0"/>
                                                  <w:divBdr>
                                                    <w:top w:val="none" w:sz="0" w:space="0" w:color="auto"/>
                                                    <w:left w:val="none" w:sz="0" w:space="0" w:color="auto"/>
                                                    <w:bottom w:val="none" w:sz="0" w:space="0" w:color="auto"/>
                                                    <w:right w:val="none" w:sz="0" w:space="0" w:color="auto"/>
                                                  </w:divBdr>
                                                  <w:divsChild>
                                                    <w:div w:id="1108113177">
                                                      <w:marLeft w:val="0"/>
                                                      <w:marRight w:val="0"/>
                                                      <w:marTop w:val="0"/>
                                                      <w:marBottom w:val="0"/>
                                                      <w:divBdr>
                                                        <w:top w:val="none" w:sz="0" w:space="0" w:color="auto"/>
                                                        <w:left w:val="none" w:sz="0" w:space="0" w:color="auto"/>
                                                        <w:bottom w:val="none" w:sz="0" w:space="0" w:color="auto"/>
                                                        <w:right w:val="none" w:sz="0" w:space="0" w:color="auto"/>
                                                      </w:divBdr>
                                                      <w:divsChild>
                                                        <w:div w:id="4334574">
                                                          <w:marLeft w:val="0"/>
                                                          <w:marRight w:val="0"/>
                                                          <w:marTop w:val="0"/>
                                                          <w:marBottom w:val="0"/>
                                                          <w:divBdr>
                                                            <w:top w:val="none" w:sz="0" w:space="0" w:color="auto"/>
                                                            <w:left w:val="none" w:sz="0" w:space="0" w:color="auto"/>
                                                            <w:bottom w:val="none" w:sz="0" w:space="0" w:color="auto"/>
                                                            <w:right w:val="none" w:sz="0" w:space="0" w:color="auto"/>
                                                          </w:divBdr>
                                                          <w:divsChild>
                                                            <w:div w:id="848645631">
                                                              <w:marLeft w:val="0"/>
                                                              <w:marRight w:val="0"/>
                                                              <w:marTop w:val="0"/>
                                                              <w:marBottom w:val="0"/>
                                                              <w:divBdr>
                                                                <w:top w:val="none" w:sz="0" w:space="0" w:color="auto"/>
                                                                <w:left w:val="none" w:sz="0" w:space="0" w:color="auto"/>
                                                                <w:bottom w:val="none" w:sz="0" w:space="0" w:color="auto"/>
                                                                <w:right w:val="none" w:sz="0" w:space="0" w:color="auto"/>
                                                              </w:divBdr>
                                                              <w:divsChild>
                                                                <w:div w:id="1776365959">
                                                                  <w:marLeft w:val="0"/>
                                                                  <w:marRight w:val="0"/>
                                                                  <w:marTop w:val="0"/>
                                                                  <w:marBottom w:val="0"/>
                                                                  <w:divBdr>
                                                                    <w:top w:val="none" w:sz="0" w:space="0" w:color="auto"/>
                                                                    <w:left w:val="none" w:sz="0" w:space="0" w:color="auto"/>
                                                                    <w:bottom w:val="none" w:sz="0" w:space="0" w:color="auto"/>
                                                                    <w:right w:val="none" w:sz="0" w:space="0" w:color="auto"/>
                                                                  </w:divBdr>
                                                                  <w:divsChild>
                                                                    <w:div w:id="1244725613">
                                                                      <w:marLeft w:val="0"/>
                                                                      <w:marRight w:val="0"/>
                                                                      <w:marTop w:val="0"/>
                                                                      <w:marBottom w:val="0"/>
                                                                      <w:divBdr>
                                                                        <w:top w:val="none" w:sz="0" w:space="0" w:color="auto"/>
                                                                        <w:left w:val="none" w:sz="0" w:space="0" w:color="auto"/>
                                                                        <w:bottom w:val="none" w:sz="0" w:space="0" w:color="auto"/>
                                                                        <w:right w:val="none" w:sz="0" w:space="0" w:color="auto"/>
                                                                      </w:divBdr>
                                                                      <w:divsChild>
                                                                        <w:div w:id="1068839489">
                                                                          <w:marLeft w:val="0"/>
                                                                          <w:marRight w:val="0"/>
                                                                          <w:marTop w:val="0"/>
                                                                          <w:marBottom w:val="0"/>
                                                                          <w:divBdr>
                                                                            <w:top w:val="none" w:sz="0" w:space="0" w:color="auto"/>
                                                                            <w:left w:val="none" w:sz="0" w:space="0" w:color="auto"/>
                                                                            <w:bottom w:val="none" w:sz="0" w:space="0" w:color="auto"/>
                                                                            <w:right w:val="none" w:sz="0" w:space="0" w:color="auto"/>
                                                                          </w:divBdr>
                                                                          <w:divsChild>
                                                                            <w:div w:id="1298143317">
                                                                              <w:marLeft w:val="0"/>
                                                                              <w:marRight w:val="0"/>
                                                                              <w:marTop w:val="0"/>
                                                                              <w:marBottom w:val="0"/>
                                                                              <w:divBdr>
                                                                                <w:top w:val="none" w:sz="0" w:space="0" w:color="auto"/>
                                                                                <w:left w:val="none" w:sz="0" w:space="0" w:color="auto"/>
                                                                                <w:bottom w:val="none" w:sz="0" w:space="0" w:color="auto"/>
                                                                                <w:right w:val="none" w:sz="0" w:space="0" w:color="auto"/>
                                                                              </w:divBdr>
                                                                              <w:divsChild>
                                                                                <w:div w:id="8566535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502018289">
      <w:bodyDiv w:val="1"/>
      <w:marLeft w:val="0"/>
      <w:marRight w:val="0"/>
      <w:marTop w:val="0"/>
      <w:marBottom w:val="0"/>
      <w:divBdr>
        <w:top w:val="none" w:sz="0" w:space="0" w:color="auto"/>
        <w:left w:val="none" w:sz="0" w:space="0" w:color="auto"/>
        <w:bottom w:val="none" w:sz="0" w:space="0" w:color="auto"/>
        <w:right w:val="none" w:sz="0" w:space="0" w:color="auto"/>
      </w:divBdr>
    </w:div>
    <w:div w:id="506409571">
      <w:bodyDiv w:val="1"/>
      <w:marLeft w:val="0"/>
      <w:marRight w:val="0"/>
      <w:marTop w:val="0"/>
      <w:marBottom w:val="0"/>
      <w:divBdr>
        <w:top w:val="none" w:sz="0" w:space="0" w:color="auto"/>
        <w:left w:val="none" w:sz="0" w:space="0" w:color="auto"/>
        <w:bottom w:val="none" w:sz="0" w:space="0" w:color="auto"/>
        <w:right w:val="none" w:sz="0" w:space="0" w:color="auto"/>
      </w:divBdr>
    </w:div>
    <w:div w:id="510728598">
      <w:bodyDiv w:val="1"/>
      <w:marLeft w:val="0"/>
      <w:marRight w:val="0"/>
      <w:marTop w:val="0"/>
      <w:marBottom w:val="0"/>
      <w:divBdr>
        <w:top w:val="none" w:sz="0" w:space="0" w:color="auto"/>
        <w:left w:val="none" w:sz="0" w:space="0" w:color="auto"/>
        <w:bottom w:val="none" w:sz="0" w:space="0" w:color="auto"/>
        <w:right w:val="none" w:sz="0" w:space="0" w:color="auto"/>
      </w:divBdr>
    </w:div>
    <w:div w:id="510921081">
      <w:bodyDiv w:val="1"/>
      <w:marLeft w:val="0"/>
      <w:marRight w:val="0"/>
      <w:marTop w:val="0"/>
      <w:marBottom w:val="0"/>
      <w:divBdr>
        <w:top w:val="none" w:sz="0" w:space="0" w:color="auto"/>
        <w:left w:val="none" w:sz="0" w:space="0" w:color="auto"/>
        <w:bottom w:val="none" w:sz="0" w:space="0" w:color="auto"/>
        <w:right w:val="none" w:sz="0" w:space="0" w:color="auto"/>
      </w:divBdr>
    </w:div>
    <w:div w:id="517622428">
      <w:bodyDiv w:val="1"/>
      <w:marLeft w:val="0"/>
      <w:marRight w:val="0"/>
      <w:marTop w:val="0"/>
      <w:marBottom w:val="0"/>
      <w:divBdr>
        <w:top w:val="none" w:sz="0" w:space="0" w:color="auto"/>
        <w:left w:val="none" w:sz="0" w:space="0" w:color="auto"/>
        <w:bottom w:val="none" w:sz="0" w:space="0" w:color="auto"/>
        <w:right w:val="none" w:sz="0" w:space="0" w:color="auto"/>
      </w:divBdr>
    </w:div>
    <w:div w:id="520239380">
      <w:bodyDiv w:val="1"/>
      <w:marLeft w:val="0"/>
      <w:marRight w:val="0"/>
      <w:marTop w:val="0"/>
      <w:marBottom w:val="0"/>
      <w:divBdr>
        <w:top w:val="none" w:sz="0" w:space="0" w:color="auto"/>
        <w:left w:val="none" w:sz="0" w:space="0" w:color="auto"/>
        <w:bottom w:val="none" w:sz="0" w:space="0" w:color="auto"/>
        <w:right w:val="none" w:sz="0" w:space="0" w:color="auto"/>
      </w:divBdr>
    </w:div>
    <w:div w:id="528881901">
      <w:bodyDiv w:val="1"/>
      <w:marLeft w:val="0"/>
      <w:marRight w:val="0"/>
      <w:marTop w:val="0"/>
      <w:marBottom w:val="0"/>
      <w:divBdr>
        <w:top w:val="none" w:sz="0" w:space="0" w:color="auto"/>
        <w:left w:val="none" w:sz="0" w:space="0" w:color="auto"/>
        <w:bottom w:val="none" w:sz="0" w:space="0" w:color="auto"/>
        <w:right w:val="none" w:sz="0" w:space="0" w:color="auto"/>
      </w:divBdr>
    </w:div>
    <w:div w:id="539784768">
      <w:bodyDiv w:val="1"/>
      <w:marLeft w:val="0"/>
      <w:marRight w:val="0"/>
      <w:marTop w:val="0"/>
      <w:marBottom w:val="0"/>
      <w:divBdr>
        <w:top w:val="none" w:sz="0" w:space="0" w:color="auto"/>
        <w:left w:val="none" w:sz="0" w:space="0" w:color="auto"/>
        <w:bottom w:val="none" w:sz="0" w:space="0" w:color="auto"/>
        <w:right w:val="none" w:sz="0" w:space="0" w:color="auto"/>
      </w:divBdr>
    </w:div>
    <w:div w:id="539824361">
      <w:bodyDiv w:val="1"/>
      <w:marLeft w:val="0"/>
      <w:marRight w:val="0"/>
      <w:marTop w:val="0"/>
      <w:marBottom w:val="0"/>
      <w:divBdr>
        <w:top w:val="none" w:sz="0" w:space="0" w:color="auto"/>
        <w:left w:val="none" w:sz="0" w:space="0" w:color="auto"/>
        <w:bottom w:val="none" w:sz="0" w:space="0" w:color="auto"/>
        <w:right w:val="none" w:sz="0" w:space="0" w:color="auto"/>
      </w:divBdr>
    </w:div>
    <w:div w:id="572355387">
      <w:bodyDiv w:val="1"/>
      <w:marLeft w:val="0"/>
      <w:marRight w:val="0"/>
      <w:marTop w:val="0"/>
      <w:marBottom w:val="0"/>
      <w:divBdr>
        <w:top w:val="none" w:sz="0" w:space="0" w:color="auto"/>
        <w:left w:val="none" w:sz="0" w:space="0" w:color="auto"/>
        <w:bottom w:val="none" w:sz="0" w:space="0" w:color="auto"/>
        <w:right w:val="none" w:sz="0" w:space="0" w:color="auto"/>
      </w:divBdr>
    </w:div>
    <w:div w:id="578294081">
      <w:bodyDiv w:val="1"/>
      <w:marLeft w:val="0"/>
      <w:marRight w:val="0"/>
      <w:marTop w:val="0"/>
      <w:marBottom w:val="0"/>
      <w:divBdr>
        <w:top w:val="none" w:sz="0" w:space="0" w:color="auto"/>
        <w:left w:val="none" w:sz="0" w:space="0" w:color="auto"/>
        <w:bottom w:val="none" w:sz="0" w:space="0" w:color="auto"/>
        <w:right w:val="none" w:sz="0" w:space="0" w:color="auto"/>
      </w:divBdr>
    </w:div>
    <w:div w:id="593785823">
      <w:bodyDiv w:val="1"/>
      <w:marLeft w:val="0"/>
      <w:marRight w:val="0"/>
      <w:marTop w:val="0"/>
      <w:marBottom w:val="0"/>
      <w:divBdr>
        <w:top w:val="none" w:sz="0" w:space="0" w:color="auto"/>
        <w:left w:val="none" w:sz="0" w:space="0" w:color="auto"/>
        <w:bottom w:val="none" w:sz="0" w:space="0" w:color="auto"/>
        <w:right w:val="none" w:sz="0" w:space="0" w:color="auto"/>
      </w:divBdr>
    </w:div>
    <w:div w:id="594170008">
      <w:bodyDiv w:val="1"/>
      <w:marLeft w:val="0"/>
      <w:marRight w:val="0"/>
      <w:marTop w:val="0"/>
      <w:marBottom w:val="0"/>
      <w:divBdr>
        <w:top w:val="none" w:sz="0" w:space="0" w:color="auto"/>
        <w:left w:val="none" w:sz="0" w:space="0" w:color="auto"/>
        <w:bottom w:val="none" w:sz="0" w:space="0" w:color="auto"/>
        <w:right w:val="none" w:sz="0" w:space="0" w:color="auto"/>
      </w:divBdr>
    </w:div>
    <w:div w:id="594939933">
      <w:bodyDiv w:val="1"/>
      <w:marLeft w:val="0"/>
      <w:marRight w:val="0"/>
      <w:marTop w:val="0"/>
      <w:marBottom w:val="0"/>
      <w:divBdr>
        <w:top w:val="none" w:sz="0" w:space="0" w:color="auto"/>
        <w:left w:val="none" w:sz="0" w:space="0" w:color="auto"/>
        <w:bottom w:val="none" w:sz="0" w:space="0" w:color="auto"/>
        <w:right w:val="none" w:sz="0" w:space="0" w:color="auto"/>
      </w:divBdr>
    </w:div>
    <w:div w:id="605963969">
      <w:bodyDiv w:val="1"/>
      <w:marLeft w:val="0"/>
      <w:marRight w:val="0"/>
      <w:marTop w:val="0"/>
      <w:marBottom w:val="0"/>
      <w:divBdr>
        <w:top w:val="none" w:sz="0" w:space="0" w:color="auto"/>
        <w:left w:val="none" w:sz="0" w:space="0" w:color="auto"/>
        <w:bottom w:val="none" w:sz="0" w:space="0" w:color="auto"/>
        <w:right w:val="none" w:sz="0" w:space="0" w:color="auto"/>
      </w:divBdr>
    </w:div>
    <w:div w:id="628707477">
      <w:bodyDiv w:val="1"/>
      <w:marLeft w:val="0"/>
      <w:marRight w:val="0"/>
      <w:marTop w:val="0"/>
      <w:marBottom w:val="0"/>
      <w:divBdr>
        <w:top w:val="none" w:sz="0" w:space="0" w:color="auto"/>
        <w:left w:val="none" w:sz="0" w:space="0" w:color="auto"/>
        <w:bottom w:val="none" w:sz="0" w:space="0" w:color="auto"/>
        <w:right w:val="none" w:sz="0" w:space="0" w:color="auto"/>
      </w:divBdr>
    </w:div>
    <w:div w:id="641469391">
      <w:bodyDiv w:val="1"/>
      <w:marLeft w:val="0"/>
      <w:marRight w:val="0"/>
      <w:marTop w:val="0"/>
      <w:marBottom w:val="0"/>
      <w:divBdr>
        <w:top w:val="none" w:sz="0" w:space="0" w:color="auto"/>
        <w:left w:val="none" w:sz="0" w:space="0" w:color="auto"/>
        <w:bottom w:val="none" w:sz="0" w:space="0" w:color="auto"/>
        <w:right w:val="none" w:sz="0" w:space="0" w:color="auto"/>
      </w:divBdr>
    </w:div>
    <w:div w:id="651370615">
      <w:bodyDiv w:val="1"/>
      <w:marLeft w:val="0"/>
      <w:marRight w:val="0"/>
      <w:marTop w:val="0"/>
      <w:marBottom w:val="0"/>
      <w:divBdr>
        <w:top w:val="none" w:sz="0" w:space="0" w:color="auto"/>
        <w:left w:val="none" w:sz="0" w:space="0" w:color="auto"/>
        <w:bottom w:val="none" w:sz="0" w:space="0" w:color="auto"/>
        <w:right w:val="none" w:sz="0" w:space="0" w:color="auto"/>
      </w:divBdr>
    </w:div>
    <w:div w:id="655187098">
      <w:bodyDiv w:val="1"/>
      <w:marLeft w:val="0"/>
      <w:marRight w:val="0"/>
      <w:marTop w:val="0"/>
      <w:marBottom w:val="0"/>
      <w:divBdr>
        <w:top w:val="none" w:sz="0" w:space="0" w:color="auto"/>
        <w:left w:val="none" w:sz="0" w:space="0" w:color="auto"/>
        <w:bottom w:val="none" w:sz="0" w:space="0" w:color="auto"/>
        <w:right w:val="none" w:sz="0" w:space="0" w:color="auto"/>
      </w:divBdr>
    </w:div>
    <w:div w:id="660041776">
      <w:bodyDiv w:val="1"/>
      <w:marLeft w:val="0"/>
      <w:marRight w:val="0"/>
      <w:marTop w:val="0"/>
      <w:marBottom w:val="0"/>
      <w:divBdr>
        <w:top w:val="none" w:sz="0" w:space="0" w:color="auto"/>
        <w:left w:val="none" w:sz="0" w:space="0" w:color="auto"/>
        <w:bottom w:val="none" w:sz="0" w:space="0" w:color="auto"/>
        <w:right w:val="none" w:sz="0" w:space="0" w:color="auto"/>
      </w:divBdr>
    </w:div>
    <w:div w:id="665714943">
      <w:bodyDiv w:val="1"/>
      <w:marLeft w:val="0"/>
      <w:marRight w:val="0"/>
      <w:marTop w:val="0"/>
      <w:marBottom w:val="0"/>
      <w:divBdr>
        <w:top w:val="none" w:sz="0" w:space="0" w:color="auto"/>
        <w:left w:val="none" w:sz="0" w:space="0" w:color="auto"/>
        <w:bottom w:val="none" w:sz="0" w:space="0" w:color="auto"/>
        <w:right w:val="none" w:sz="0" w:space="0" w:color="auto"/>
      </w:divBdr>
    </w:div>
    <w:div w:id="672415447">
      <w:bodyDiv w:val="1"/>
      <w:marLeft w:val="0"/>
      <w:marRight w:val="0"/>
      <w:marTop w:val="0"/>
      <w:marBottom w:val="0"/>
      <w:divBdr>
        <w:top w:val="none" w:sz="0" w:space="0" w:color="auto"/>
        <w:left w:val="none" w:sz="0" w:space="0" w:color="auto"/>
        <w:bottom w:val="none" w:sz="0" w:space="0" w:color="auto"/>
        <w:right w:val="none" w:sz="0" w:space="0" w:color="auto"/>
      </w:divBdr>
    </w:div>
    <w:div w:id="679746771">
      <w:bodyDiv w:val="1"/>
      <w:marLeft w:val="0"/>
      <w:marRight w:val="0"/>
      <w:marTop w:val="0"/>
      <w:marBottom w:val="0"/>
      <w:divBdr>
        <w:top w:val="none" w:sz="0" w:space="0" w:color="auto"/>
        <w:left w:val="none" w:sz="0" w:space="0" w:color="auto"/>
        <w:bottom w:val="none" w:sz="0" w:space="0" w:color="auto"/>
        <w:right w:val="none" w:sz="0" w:space="0" w:color="auto"/>
      </w:divBdr>
    </w:div>
    <w:div w:id="681662226">
      <w:bodyDiv w:val="1"/>
      <w:marLeft w:val="0"/>
      <w:marRight w:val="0"/>
      <w:marTop w:val="0"/>
      <w:marBottom w:val="0"/>
      <w:divBdr>
        <w:top w:val="none" w:sz="0" w:space="0" w:color="auto"/>
        <w:left w:val="none" w:sz="0" w:space="0" w:color="auto"/>
        <w:bottom w:val="none" w:sz="0" w:space="0" w:color="auto"/>
        <w:right w:val="none" w:sz="0" w:space="0" w:color="auto"/>
      </w:divBdr>
    </w:div>
    <w:div w:id="687029939">
      <w:bodyDiv w:val="1"/>
      <w:marLeft w:val="0"/>
      <w:marRight w:val="0"/>
      <w:marTop w:val="0"/>
      <w:marBottom w:val="0"/>
      <w:divBdr>
        <w:top w:val="none" w:sz="0" w:space="0" w:color="auto"/>
        <w:left w:val="none" w:sz="0" w:space="0" w:color="auto"/>
        <w:bottom w:val="none" w:sz="0" w:space="0" w:color="auto"/>
        <w:right w:val="none" w:sz="0" w:space="0" w:color="auto"/>
      </w:divBdr>
    </w:div>
    <w:div w:id="693112995">
      <w:bodyDiv w:val="1"/>
      <w:marLeft w:val="0"/>
      <w:marRight w:val="0"/>
      <w:marTop w:val="0"/>
      <w:marBottom w:val="0"/>
      <w:divBdr>
        <w:top w:val="none" w:sz="0" w:space="0" w:color="auto"/>
        <w:left w:val="none" w:sz="0" w:space="0" w:color="auto"/>
        <w:bottom w:val="none" w:sz="0" w:space="0" w:color="auto"/>
        <w:right w:val="none" w:sz="0" w:space="0" w:color="auto"/>
      </w:divBdr>
    </w:div>
    <w:div w:id="710420758">
      <w:bodyDiv w:val="1"/>
      <w:marLeft w:val="0"/>
      <w:marRight w:val="0"/>
      <w:marTop w:val="0"/>
      <w:marBottom w:val="0"/>
      <w:divBdr>
        <w:top w:val="none" w:sz="0" w:space="0" w:color="auto"/>
        <w:left w:val="none" w:sz="0" w:space="0" w:color="auto"/>
        <w:bottom w:val="none" w:sz="0" w:space="0" w:color="auto"/>
        <w:right w:val="none" w:sz="0" w:space="0" w:color="auto"/>
      </w:divBdr>
    </w:div>
    <w:div w:id="713769348">
      <w:bodyDiv w:val="1"/>
      <w:marLeft w:val="0"/>
      <w:marRight w:val="0"/>
      <w:marTop w:val="0"/>
      <w:marBottom w:val="0"/>
      <w:divBdr>
        <w:top w:val="none" w:sz="0" w:space="0" w:color="auto"/>
        <w:left w:val="none" w:sz="0" w:space="0" w:color="auto"/>
        <w:bottom w:val="none" w:sz="0" w:space="0" w:color="auto"/>
        <w:right w:val="none" w:sz="0" w:space="0" w:color="auto"/>
      </w:divBdr>
    </w:div>
    <w:div w:id="722556503">
      <w:bodyDiv w:val="1"/>
      <w:marLeft w:val="0"/>
      <w:marRight w:val="0"/>
      <w:marTop w:val="0"/>
      <w:marBottom w:val="0"/>
      <w:divBdr>
        <w:top w:val="none" w:sz="0" w:space="0" w:color="auto"/>
        <w:left w:val="none" w:sz="0" w:space="0" w:color="auto"/>
        <w:bottom w:val="none" w:sz="0" w:space="0" w:color="auto"/>
        <w:right w:val="none" w:sz="0" w:space="0" w:color="auto"/>
      </w:divBdr>
    </w:div>
    <w:div w:id="723068054">
      <w:bodyDiv w:val="1"/>
      <w:marLeft w:val="0"/>
      <w:marRight w:val="0"/>
      <w:marTop w:val="0"/>
      <w:marBottom w:val="0"/>
      <w:divBdr>
        <w:top w:val="none" w:sz="0" w:space="0" w:color="auto"/>
        <w:left w:val="none" w:sz="0" w:space="0" w:color="auto"/>
        <w:bottom w:val="none" w:sz="0" w:space="0" w:color="auto"/>
        <w:right w:val="none" w:sz="0" w:space="0" w:color="auto"/>
      </w:divBdr>
    </w:div>
    <w:div w:id="723794939">
      <w:bodyDiv w:val="1"/>
      <w:marLeft w:val="0"/>
      <w:marRight w:val="0"/>
      <w:marTop w:val="0"/>
      <w:marBottom w:val="0"/>
      <w:divBdr>
        <w:top w:val="none" w:sz="0" w:space="0" w:color="auto"/>
        <w:left w:val="none" w:sz="0" w:space="0" w:color="auto"/>
        <w:bottom w:val="none" w:sz="0" w:space="0" w:color="auto"/>
        <w:right w:val="none" w:sz="0" w:space="0" w:color="auto"/>
      </w:divBdr>
    </w:div>
    <w:div w:id="727991678">
      <w:bodyDiv w:val="1"/>
      <w:marLeft w:val="0"/>
      <w:marRight w:val="0"/>
      <w:marTop w:val="0"/>
      <w:marBottom w:val="0"/>
      <w:divBdr>
        <w:top w:val="none" w:sz="0" w:space="0" w:color="auto"/>
        <w:left w:val="none" w:sz="0" w:space="0" w:color="auto"/>
        <w:bottom w:val="none" w:sz="0" w:space="0" w:color="auto"/>
        <w:right w:val="none" w:sz="0" w:space="0" w:color="auto"/>
      </w:divBdr>
    </w:div>
    <w:div w:id="729496557">
      <w:bodyDiv w:val="1"/>
      <w:marLeft w:val="0"/>
      <w:marRight w:val="0"/>
      <w:marTop w:val="0"/>
      <w:marBottom w:val="0"/>
      <w:divBdr>
        <w:top w:val="none" w:sz="0" w:space="0" w:color="auto"/>
        <w:left w:val="none" w:sz="0" w:space="0" w:color="auto"/>
        <w:bottom w:val="none" w:sz="0" w:space="0" w:color="auto"/>
        <w:right w:val="none" w:sz="0" w:space="0" w:color="auto"/>
      </w:divBdr>
    </w:div>
    <w:div w:id="731268838">
      <w:bodyDiv w:val="1"/>
      <w:marLeft w:val="0"/>
      <w:marRight w:val="0"/>
      <w:marTop w:val="0"/>
      <w:marBottom w:val="0"/>
      <w:divBdr>
        <w:top w:val="none" w:sz="0" w:space="0" w:color="auto"/>
        <w:left w:val="none" w:sz="0" w:space="0" w:color="auto"/>
        <w:bottom w:val="none" w:sz="0" w:space="0" w:color="auto"/>
        <w:right w:val="none" w:sz="0" w:space="0" w:color="auto"/>
      </w:divBdr>
    </w:div>
    <w:div w:id="735860228">
      <w:bodyDiv w:val="1"/>
      <w:marLeft w:val="0"/>
      <w:marRight w:val="0"/>
      <w:marTop w:val="0"/>
      <w:marBottom w:val="0"/>
      <w:divBdr>
        <w:top w:val="none" w:sz="0" w:space="0" w:color="auto"/>
        <w:left w:val="none" w:sz="0" w:space="0" w:color="auto"/>
        <w:bottom w:val="none" w:sz="0" w:space="0" w:color="auto"/>
        <w:right w:val="none" w:sz="0" w:space="0" w:color="auto"/>
      </w:divBdr>
    </w:div>
    <w:div w:id="742022504">
      <w:bodyDiv w:val="1"/>
      <w:marLeft w:val="0"/>
      <w:marRight w:val="0"/>
      <w:marTop w:val="0"/>
      <w:marBottom w:val="0"/>
      <w:divBdr>
        <w:top w:val="none" w:sz="0" w:space="0" w:color="auto"/>
        <w:left w:val="none" w:sz="0" w:space="0" w:color="auto"/>
        <w:bottom w:val="none" w:sz="0" w:space="0" w:color="auto"/>
        <w:right w:val="none" w:sz="0" w:space="0" w:color="auto"/>
      </w:divBdr>
    </w:div>
    <w:div w:id="742677452">
      <w:bodyDiv w:val="1"/>
      <w:marLeft w:val="0"/>
      <w:marRight w:val="0"/>
      <w:marTop w:val="0"/>
      <w:marBottom w:val="0"/>
      <w:divBdr>
        <w:top w:val="none" w:sz="0" w:space="0" w:color="auto"/>
        <w:left w:val="none" w:sz="0" w:space="0" w:color="auto"/>
        <w:bottom w:val="none" w:sz="0" w:space="0" w:color="auto"/>
        <w:right w:val="none" w:sz="0" w:space="0" w:color="auto"/>
      </w:divBdr>
    </w:div>
    <w:div w:id="747925952">
      <w:bodyDiv w:val="1"/>
      <w:marLeft w:val="0"/>
      <w:marRight w:val="0"/>
      <w:marTop w:val="0"/>
      <w:marBottom w:val="0"/>
      <w:divBdr>
        <w:top w:val="none" w:sz="0" w:space="0" w:color="auto"/>
        <w:left w:val="none" w:sz="0" w:space="0" w:color="auto"/>
        <w:bottom w:val="none" w:sz="0" w:space="0" w:color="auto"/>
        <w:right w:val="none" w:sz="0" w:space="0" w:color="auto"/>
      </w:divBdr>
    </w:div>
    <w:div w:id="754593795">
      <w:bodyDiv w:val="1"/>
      <w:marLeft w:val="0"/>
      <w:marRight w:val="0"/>
      <w:marTop w:val="0"/>
      <w:marBottom w:val="0"/>
      <w:divBdr>
        <w:top w:val="none" w:sz="0" w:space="0" w:color="auto"/>
        <w:left w:val="none" w:sz="0" w:space="0" w:color="auto"/>
        <w:bottom w:val="none" w:sz="0" w:space="0" w:color="auto"/>
        <w:right w:val="none" w:sz="0" w:space="0" w:color="auto"/>
      </w:divBdr>
    </w:div>
    <w:div w:id="755787764">
      <w:bodyDiv w:val="1"/>
      <w:marLeft w:val="0"/>
      <w:marRight w:val="0"/>
      <w:marTop w:val="0"/>
      <w:marBottom w:val="0"/>
      <w:divBdr>
        <w:top w:val="none" w:sz="0" w:space="0" w:color="auto"/>
        <w:left w:val="none" w:sz="0" w:space="0" w:color="auto"/>
        <w:bottom w:val="none" w:sz="0" w:space="0" w:color="auto"/>
        <w:right w:val="none" w:sz="0" w:space="0" w:color="auto"/>
      </w:divBdr>
    </w:div>
    <w:div w:id="764886519">
      <w:bodyDiv w:val="1"/>
      <w:marLeft w:val="0"/>
      <w:marRight w:val="0"/>
      <w:marTop w:val="0"/>
      <w:marBottom w:val="0"/>
      <w:divBdr>
        <w:top w:val="none" w:sz="0" w:space="0" w:color="auto"/>
        <w:left w:val="none" w:sz="0" w:space="0" w:color="auto"/>
        <w:bottom w:val="none" w:sz="0" w:space="0" w:color="auto"/>
        <w:right w:val="none" w:sz="0" w:space="0" w:color="auto"/>
      </w:divBdr>
    </w:div>
    <w:div w:id="767314248">
      <w:bodyDiv w:val="1"/>
      <w:marLeft w:val="0"/>
      <w:marRight w:val="0"/>
      <w:marTop w:val="0"/>
      <w:marBottom w:val="0"/>
      <w:divBdr>
        <w:top w:val="none" w:sz="0" w:space="0" w:color="auto"/>
        <w:left w:val="none" w:sz="0" w:space="0" w:color="auto"/>
        <w:bottom w:val="none" w:sz="0" w:space="0" w:color="auto"/>
        <w:right w:val="none" w:sz="0" w:space="0" w:color="auto"/>
      </w:divBdr>
    </w:div>
    <w:div w:id="773673598">
      <w:bodyDiv w:val="1"/>
      <w:marLeft w:val="0"/>
      <w:marRight w:val="0"/>
      <w:marTop w:val="0"/>
      <w:marBottom w:val="0"/>
      <w:divBdr>
        <w:top w:val="none" w:sz="0" w:space="0" w:color="auto"/>
        <w:left w:val="none" w:sz="0" w:space="0" w:color="auto"/>
        <w:bottom w:val="none" w:sz="0" w:space="0" w:color="auto"/>
        <w:right w:val="none" w:sz="0" w:space="0" w:color="auto"/>
      </w:divBdr>
    </w:div>
    <w:div w:id="787701123">
      <w:bodyDiv w:val="1"/>
      <w:marLeft w:val="0"/>
      <w:marRight w:val="0"/>
      <w:marTop w:val="0"/>
      <w:marBottom w:val="0"/>
      <w:divBdr>
        <w:top w:val="none" w:sz="0" w:space="0" w:color="auto"/>
        <w:left w:val="none" w:sz="0" w:space="0" w:color="auto"/>
        <w:bottom w:val="none" w:sz="0" w:space="0" w:color="auto"/>
        <w:right w:val="none" w:sz="0" w:space="0" w:color="auto"/>
      </w:divBdr>
    </w:div>
    <w:div w:id="800075000">
      <w:bodyDiv w:val="1"/>
      <w:marLeft w:val="0"/>
      <w:marRight w:val="0"/>
      <w:marTop w:val="0"/>
      <w:marBottom w:val="0"/>
      <w:divBdr>
        <w:top w:val="none" w:sz="0" w:space="0" w:color="auto"/>
        <w:left w:val="none" w:sz="0" w:space="0" w:color="auto"/>
        <w:bottom w:val="none" w:sz="0" w:space="0" w:color="auto"/>
        <w:right w:val="none" w:sz="0" w:space="0" w:color="auto"/>
      </w:divBdr>
    </w:div>
    <w:div w:id="803886565">
      <w:bodyDiv w:val="1"/>
      <w:marLeft w:val="0"/>
      <w:marRight w:val="0"/>
      <w:marTop w:val="0"/>
      <w:marBottom w:val="0"/>
      <w:divBdr>
        <w:top w:val="none" w:sz="0" w:space="0" w:color="auto"/>
        <w:left w:val="none" w:sz="0" w:space="0" w:color="auto"/>
        <w:bottom w:val="none" w:sz="0" w:space="0" w:color="auto"/>
        <w:right w:val="none" w:sz="0" w:space="0" w:color="auto"/>
      </w:divBdr>
    </w:div>
    <w:div w:id="804467926">
      <w:bodyDiv w:val="1"/>
      <w:marLeft w:val="0"/>
      <w:marRight w:val="0"/>
      <w:marTop w:val="0"/>
      <w:marBottom w:val="0"/>
      <w:divBdr>
        <w:top w:val="none" w:sz="0" w:space="0" w:color="auto"/>
        <w:left w:val="none" w:sz="0" w:space="0" w:color="auto"/>
        <w:bottom w:val="none" w:sz="0" w:space="0" w:color="auto"/>
        <w:right w:val="none" w:sz="0" w:space="0" w:color="auto"/>
      </w:divBdr>
    </w:div>
    <w:div w:id="806510495">
      <w:bodyDiv w:val="1"/>
      <w:marLeft w:val="0"/>
      <w:marRight w:val="0"/>
      <w:marTop w:val="0"/>
      <w:marBottom w:val="0"/>
      <w:divBdr>
        <w:top w:val="none" w:sz="0" w:space="0" w:color="auto"/>
        <w:left w:val="none" w:sz="0" w:space="0" w:color="auto"/>
        <w:bottom w:val="none" w:sz="0" w:space="0" w:color="auto"/>
        <w:right w:val="none" w:sz="0" w:space="0" w:color="auto"/>
      </w:divBdr>
    </w:div>
    <w:div w:id="815757962">
      <w:bodyDiv w:val="1"/>
      <w:marLeft w:val="0"/>
      <w:marRight w:val="0"/>
      <w:marTop w:val="0"/>
      <w:marBottom w:val="0"/>
      <w:divBdr>
        <w:top w:val="none" w:sz="0" w:space="0" w:color="auto"/>
        <w:left w:val="none" w:sz="0" w:space="0" w:color="auto"/>
        <w:bottom w:val="none" w:sz="0" w:space="0" w:color="auto"/>
        <w:right w:val="none" w:sz="0" w:space="0" w:color="auto"/>
      </w:divBdr>
    </w:div>
    <w:div w:id="819078339">
      <w:bodyDiv w:val="1"/>
      <w:marLeft w:val="0"/>
      <w:marRight w:val="0"/>
      <w:marTop w:val="0"/>
      <w:marBottom w:val="0"/>
      <w:divBdr>
        <w:top w:val="none" w:sz="0" w:space="0" w:color="auto"/>
        <w:left w:val="none" w:sz="0" w:space="0" w:color="auto"/>
        <w:bottom w:val="none" w:sz="0" w:space="0" w:color="auto"/>
        <w:right w:val="none" w:sz="0" w:space="0" w:color="auto"/>
      </w:divBdr>
    </w:div>
    <w:div w:id="826283659">
      <w:bodyDiv w:val="1"/>
      <w:marLeft w:val="0"/>
      <w:marRight w:val="0"/>
      <w:marTop w:val="0"/>
      <w:marBottom w:val="0"/>
      <w:divBdr>
        <w:top w:val="none" w:sz="0" w:space="0" w:color="auto"/>
        <w:left w:val="none" w:sz="0" w:space="0" w:color="auto"/>
        <w:bottom w:val="none" w:sz="0" w:space="0" w:color="auto"/>
        <w:right w:val="none" w:sz="0" w:space="0" w:color="auto"/>
      </w:divBdr>
    </w:div>
    <w:div w:id="845369262">
      <w:bodyDiv w:val="1"/>
      <w:marLeft w:val="0"/>
      <w:marRight w:val="0"/>
      <w:marTop w:val="0"/>
      <w:marBottom w:val="0"/>
      <w:divBdr>
        <w:top w:val="none" w:sz="0" w:space="0" w:color="auto"/>
        <w:left w:val="none" w:sz="0" w:space="0" w:color="auto"/>
        <w:bottom w:val="none" w:sz="0" w:space="0" w:color="auto"/>
        <w:right w:val="none" w:sz="0" w:space="0" w:color="auto"/>
      </w:divBdr>
    </w:div>
    <w:div w:id="861549363">
      <w:bodyDiv w:val="1"/>
      <w:marLeft w:val="0"/>
      <w:marRight w:val="0"/>
      <w:marTop w:val="0"/>
      <w:marBottom w:val="0"/>
      <w:divBdr>
        <w:top w:val="none" w:sz="0" w:space="0" w:color="auto"/>
        <w:left w:val="none" w:sz="0" w:space="0" w:color="auto"/>
        <w:bottom w:val="none" w:sz="0" w:space="0" w:color="auto"/>
        <w:right w:val="none" w:sz="0" w:space="0" w:color="auto"/>
      </w:divBdr>
    </w:div>
    <w:div w:id="878081122">
      <w:bodyDiv w:val="1"/>
      <w:marLeft w:val="0"/>
      <w:marRight w:val="0"/>
      <w:marTop w:val="0"/>
      <w:marBottom w:val="0"/>
      <w:divBdr>
        <w:top w:val="none" w:sz="0" w:space="0" w:color="auto"/>
        <w:left w:val="none" w:sz="0" w:space="0" w:color="auto"/>
        <w:bottom w:val="none" w:sz="0" w:space="0" w:color="auto"/>
        <w:right w:val="none" w:sz="0" w:space="0" w:color="auto"/>
      </w:divBdr>
    </w:div>
    <w:div w:id="883054632">
      <w:bodyDiv w:val="1"/>
      <w:marLeft w:val="0"/>
      <w:marRight w:val="0"/>
      <w:marTop w:val="0"/>
      <w:marBottom w:val="0"/>
      <w:divBdr>
        <w:top w:val="none" w:sz="0" w:space="0" w:color="auto"/>
        <w:left w:val="none" w:sz="0" w:space="0" w:color="auto"/>
        <w:bottom w:val="none" w:sz="0" w:space="0" w:color="auto"/>
        <w:right w:val="none" w:sz="0" w:space="0" w:color="auto"/>
      </w:divBdr>
    </w:div>
    <w:div w:id="894582577">
      <w:bodyDiv w:val="1"/>
      <w:marLeft w:val="0"/>
      <w:marRight w:val="0"/>
      <w:marTop w:val="0"/>
      <w:marBottom w:val="0"/>
      <w:divBdr>
        <w:top w:val="none" w:sz="0" w:space="0" w:color="auto"/>
        <w:left w:val="none" w:sz="0" w:space="0" w:color="auto"/>
        <w:bottom w:val="none" w:sz="0" w:space="0" w:color="auto"/>
        <w:right w:val="none" w:sz="0" w:space="0" w:color="auto"/>
      </w:divBdr>
    </w:div>
    <w:div w:id="903757566">
      <w:bodyDiv w:val="1"/>
      <w:marLeft w:val="0"/>
      <w:marRight w:val="0"/>
      <w:marTop w:val="0"/>
      <w:marBottom w:val="0"/>
      <w:divBdr>
        <w:top w:val="none" w:sz="0" w:space="0" w:color="auto"/>
        <w:left w:val="none" w:sz="0" w:space="0" w:color="auto"/>
        <w:bottom w:val="none" w:sz="0" w:space="0" w:color="auto"/>
        <w:right w:val="none" w:sz="0" w:space="0" w:color="auto"/>
      </w:divBdr>
    </w:div>
    <w:div w:id="907346263">
      <w:bodyDiv w:val="1"/>
      <w:marLeft w:val="0"/>
      <w:marRight w:val="0"/>
      <w:marTop w:val="0"/>
      <w:marBottom w:val="0"/>
      <w:divBdr>
        <w:top w:val="none" w:sz="0" w:space="0" w:color="auto"/>
        <w:left w:val="none" w:sz="0" w:space="0" w:color="auto"/>
        <w:bottom w:val="none" w:sz="0" w:space="0" w:color="auto"/>
        <w:right w:val="none" w:sz="0" w:space="0" w:color="auto"/>
      </w:divBdr>
    </w:div>
    <w:div w:id="916789292">
      <w:bodyDiv w:val="1"/>
      <w:marLeft w:val="0"/>
      <w:marRight w:val="0"/>
      <w:marTop w:val="0"/>
      <w:marBottom w:val="0"/>
      <w:divBdr>
        <w:top w:val="none" w:sz="0" w:space="0" w:color="auto"/>
        <w:left w:val="none" w:sz="0" w:space="0" w:color="auto"/>
        <w:bottom w:val="none" w:sz="0" w:space="0" w:color="auto"/>
        <w:right w:val="none" w:sz="0" w:space="0" w:color="auto"/>
      </w:divBdr>
    </w:div>
    <w:div w:id="919215238">
      <w:bodyDiv w:val="1"/>
      <w:marLeft w:val="0"/>
      <w:marRight w:val="0"/>
      <w:marTop w:val="0"/>
      <w:marBottom w:val="0"/>
      <w:divBdr>
        <w:top w:val="none" w:sz="0" w:space="0" w:color="auto"/>
        <w:left w:val="none" w:sz="0" w:space="0" w:color="auto"/>
        <w:bottom w:val="none" w:sz="0" w:space="0" w:color="auto"/>
        <w:right w:val="none" w:sz="0" w:space="0" w:color="auto"/>
      </w:divBdr>
    </w:div>
    <w:div w:id="920992930">
      <w:bodyDiv w:val="1"/>
      <w:marLeft w:val="0"/>
      <w:marRight w:val="0"/>
      <w:marTop w:val="0"/>
      <w:marBottom w:val="0"/>
      <w:divBdr>
        <w:top w:val="none" w:sz="0" w:space="0" w:color="auto"/>
        <w:left w:val="none" w:sz="0" w:space="0" w:color="auto"/>
        <w:bottom w:val="none" w:sz="0" w:space="0" w:color="auto"/>
        <w:right w:val="none" w:sz="0" w:space="0" w:color="auto"/>
      </w:divBdr>
    </w:div>
    <w:div w:id="923612585">
      <w:bodyDiv w:val="1"/>
      <w:marLeft w:val="0"/>
      <w:marRight w:val="0"/>
      <w:marTop w:val="0"/>
      <w:marBottom w:val="0"/>
      <w:divBdr>
        <w:top w:val="none" w:sz="0" w:space="0" w:color="auto"/>
        <w:left w:val="none" w:sz="0" w:space="0" w:color="auto"/>
        <w:bottom w:val="none" w:sz="0" w:space="0" w:color="auto"/>
        <w:right w:val="none" w:sz="0" w:space="0" w:color="auto"/>
      </w:divBdr>
    </w:div>
    <w:div w:id="931475174">
      <w:bodyDiv w:val="1"/>
      <w:marLeft w:val="0"/>
      <w:marRight w:val="0"/>
      <w:marTop w:val="0"/>
      <w:marBottom w:val="0"/>
      <w:divBdr>
        <w:top w:val="none" w:sz="0" w:space="0" w:color="auto"/>
        <w:left w:val="none" w:sz="0" w:space="0" w:color="auto"/>
        <w:bottom w:val="none" w:sz="0" w:space="0" w:color="auto"/>
        <w:right w:val="none" w:sz="0" w:space="0" w:color="auto"/>
      </w:divBdr>
      <w:divsChild>
        <w:div w:id="312567558">
          <w:marLeft w:val="0"/>
          <w:marRight w:val="0"/>
          <w:marTop w:val="0"/>
          <w:marBottom w:val="0"/>
          <w:divBdr>
            <w:top w:val="none" w:sz="0" w:space="0" w:color="auto"/>
            <w:left w:val="none" w:sz="0" w:space="0" w:color="auto"/>
            <w:bottom w:val="none" w:sz="0" w:space="0" w:color="auto"/>
            <w:right w:val="none" w:sz="0" w:space="0" w:color="auto"/>
          </w:divBdr>
          <w:divsChild>
            <w:div w:id="1431850399">
              <w:marLeft w:val="0"/>
              <w:marRight w:val="0"/>
              <w:marTop w:val="0"/>
              <w:marBottom w:val="0"/>
              <w:divBdr>
                <w:top w:val="none" w:sz="0" w:space="0" w:color="auto"/>
                <w:left w:val="none" w:sz="0" w:space="0" w:color="auto"/>
                <w:bottom w:val="none" w:sz="0" w:space="0" w:color="auto"/>
                <w:right w:val="none" w:sz="0" w:space="0" w:color="auto"/>
              </w:divBdr>
              <w:divsChild>
                <w:div w:id="1597708371">
                  <w:marLeft w:val="0"/>
                  <w:marRight w:val="0"/>
                  <w:marTop w:val="0"/>
                  <w:marBottom w:val="0"/>
                  <w:divBdr>
                    <w:top w:val="none" w:sz="0" w:space="0" w:color="auto"/>
                    <w:left w:val="none" w:sz="0" w:space="0" w:color="auto"/>
                    <w:bottom w:val="none" w:sz="0" w:space="0" w:color="auto"/>
                    <w:right w:val="none" w:sz="0" w:space="0" w:color="auto"/>
                  </w:divBdr>
                  <w:divsChild>
                    <w:div w:id="172112388">
                      <w:marLeft w:val="0"/>
                      <w:marRight w:val="0"/>
                      <w:marTop w:val="0"/>
                      <w:marBottom w:val="0"/>
                      <w:divBdr>
                        <w:top w:val="none" w:sz="0" w:space="0" w:color="auto"/>
                        <w:left w:val="none" w:sz="0" w:space="0" w:color="auto"/>
                        <w:bottom w:val="none" w:sz="0" w:space="0" w:color="auto"/>
                        <w:right w:val="none" w:sz="0" w:space="0" w:color="auto"/>
                      </w:divBdr>
                      <w:divsChild>
                        <w:div w:id="1867523071">
                          <w:marLeft w:val="0"/>
                          <w:marRight w:val="0"/>
                          <w:marTop w:val="0"/>
                          <w:marBottom w:val="0"/>
                          <w:divBdr>
                            <w:top w:val="none" w:sz="0" w:space="0" w:color="auto"/>
                            <w:left w:val="none" w:sz="0" w:space="0" w:color="auto"/>
                            <w:bottom w:val="none" w:sz="0" w:space="0" w:color="auto"/>
                            <w:right w:val="none" w:sz="0" w:space="0" w:color="auto"/>
                          </w:divBdr>
                          <w:divsChild>
                            <w:div w:id="890847234">
                              <w:marLeft w:val="0"/>
                              <w:marRight w:val="0"/>
                              <w:marTop w:val="0"/>
                              <w:marBottom w:val="0"/>
                              <w:divBdr>
                                <w:top w:val="none" w:sz="0" w:space="0" w:color="auto"/>
                                <w:left w:val="none" w:sz="0" w:space="0" w:color="auto"/>
                                <w:bottom w:val="none" w:sz="0" w:space="0" w:color="auto"/>
                                <w:right w:val="none" w:sz="0" w:space="0" w:color="auto"/>
                              </w:divBdr>
                              <w:divsChild>
                                <w:div w:id="1785079338">
                                  <w:marLeft w:val="0"/>
                                  <w:marRight w:val="0"/>
                                  <w:marTop w:val="0"/>
                                  <w:marBottom w:val="0"/>
                                  <w:divBdr>
                                    <w:top w:val="none" w:sz="0" w:space="0" w:color="auto"/>
                                    <w:left w:val="none" w:sz="0" w:space="0" w:color="auto"/>
                                    <w:bottom w:val="none" w:sz="0" w:space="0" w:color="auto"/>
                                    <w:right w:val="none" w:sz="0" w:space="0" w:color="auto"/>
                                  </w:divBdr>
                                  <w:divsChild>
                                    <w:div w:id="40639769">
                                      <w:marLeft w:val="0"/>
                                      <w:marRight w:val="0"/>
                                      <w:marTop w:val="0"/>
                                      <w:marBottom w:val="0"/>
                                      <w:divBdr>
                                        <w:top w:val="none" w:sz="0" w:space="0" w:color="auto"/>
                                        <w:left w:val="none" w:sz="0" w:space="0" w:color="auto"/>
                                        <w:bottom w:val="none" w:sz="0" w:space="0" w:color="auto"/>
                                        <w:right w:val="none" w:sz="0" w:space="0" w:color="auto"/>
                                      </w:divBdr>
                                      <w:divsChild>
                                        <w:div w:id="1382751506">
                                          <w:marLeft w:val="0"/>
                                          <w:marRight w:val="0"/>
                                          <w:marTop w:val="0"/>
                                          <w:marBottom w:val="0"/>
                                          <w:divBdr>
                                            <w:top w:val="none" w:sz="0" w:space="0" w:color="auto"/>
                                            <w:left w:val="none" w:sz="0" w:space="0" w:color="auto"/>
                                            <w:bottom w:val="none" w:sz="0" w:space="0" w:color="auto"/>
                                            <w:right w:val="none" w:sz="0" w:space="0" w:color="auto"/>
                                          </w:divBdr>
                                          <w:divsChild>
                                            <w:div w:id="345988075">
                                              <w:marLeft w:val="0"/>
                                              <w:marRight w:val="0"/>
                                              <w:marTop w:val="0"/>
                                              <w:marBottom w:val="0"/>
                                              <w:divBdr>
                                                <w:top w:val="none" w:sz="0" w:space="0" w:color="auto"/>
                                                <w:left w:val="none" w:sz="0" w:space="0" w:color="auto"/>
                                                <w:bottom w:val="none" w:sz="0" w:space="0" w:color="auto"/>
                                                <w:right w:val="none" w:sz="0" w:space="0" w:color="auto"/>
                                              </w:divBdr>
                                              <w:divsChild>
                                                <w:div w:id="1845701495">
                                                  <w:marLeft w:val="0"/>
                                                  <w:marRight w:val="0"/>
                                                  <w:marTop w:val="0"/>
                                                  <w:marBottom w:val="0"/>
                                                  <w:divBdr>
                                                    <w:top w:val="none" w:sz="0" w:space="0" w:color="auto"/>
                                                    <w:left w:val="none" w:sz="0" w:space="0" w:color="auto"/>
                                                    <w:bottom w:val="none" w:sz="0" w:space="0" w:color="auto"/>
                                                    <w:right w:val="none" w:sz="0" w:space="0" w:color="auto"/>
                                                  </w:divBdr>
                                                  <w:divsChild>
                                                    <w:div w:id="1406879726">
                                                      <w:marLeft w:val="0"/>
                                                      <w:marRight w:val="0"/>
                                                      <w:marTop w:val="0"/>
                                                      <w:marBottom w:val="0"/>
                                                      <w:divBdr>
                                                        <w:top w:val="none" w:sz="0" w:space="0" w:color="auto"/>
                                                        <w:left w:val="none" w:sz="0" w:space="0" w:color="auto"/>
                                                        <w:bottom w:val="none" w:sz="0" w:space="0" w:color="auto"/>
                                                        <w:right w:val="none" w:sz="0" w:space="0" w:color="auto"/>
                                                      </w:divBdr>
                                                      <w:divsChild>
                                                        <w:div w:id="1283145275">
                                                          <w:marLeft w:val="0"/>
                                                          <w:marRight w:val="0"/>
                                                          <w:marTop w:val="0"/>
                                                          <w:marBottom w:val="0"/>
                                                          <w:divBdr>
                                                            <w:top w:val="none" w:sz="0" w:space="0" w:color="auto"/>
                                                            <w:left w:val="none" w:sz="0" w:space="0" w:color="auto"/>
                                                            <w:bottom w:val="none" w:sz="0" w:space="0" w:color="auto"/>
                                                            <w:right w:val="none" w:sz="0" w:space="0" w:color="auto"/>
                                                          </w:divBdr>
                                                          <w:divsChild>
                                                            <w:div w:id="400180886">
                                                              <w:marLeft w:val="0"/>
                                                              <w:marRight w:val="0"/>
                                                              <w:marTop w:val="0"/>
                                                              <w:marBottom w:val="0"/>
                                                              <w:divBdr>
                                                                <w:top w:val="none" w:sz="0" w:space="0" w:color="auto"/>
                                                                <w:left w:val="none" w:sz="0" w:space="0" w:color="auto"/>
                                                                <w:bottom w:val="none" w:sz="0" w:space="0" w:color="auto"/>
                                                                <w:right w:val="none" w:sz="0" w:space="0" w:color="auto"/>
                                                              </w:divBdr>
                                                              <w:divsChild>
                                                                <w:div w:id="695041601">
                                                                  <w:marLeft w:val="0"/>
                                                                  <w:marRight w:val="0"/>
                                                                  <w:marTop w:val="0"/>
                                                                  <w:marBottom w:val="0"/>
                                                                  <w:divBdr>
                                                                    <w:top w:val="none" w:sz="0" w:space="0" w:color="auto"/>
                                                                    <w:left w:val="none" w:sz="0" w:space="0" w:color="auto"/>
                                                                    <w:bottom w:val="none" w:sz="0" w:space="0" w:color="auto"/>
                                                                    <w:right w:val="none" w:sz="0" w:space="0" w:color="auto"/>
                                                                  </w:divBdr>
                                                                  <w:divsChild>
                                                                    <w:div w:id="908463908">
                                                                      <w:marLeft w:val="0"/>
                                                                      <w:marRight w:val="0"/>
                                                                      <w:marTop w:val="0"/>
                                                                      <w:marBottom w:val="0"/>
                                                                      <w:divBdr>
                                                                        <w:top w:val="none" w:sz="0" w:space="0" w:color="auto"/>
                                                                        <w:left w:val="none" w:sz="0" w:space="0" w:color="auto"/>
                                                                        <w:bottom w:val="none" w:sz="0" w:space="0" w:color="auto"/>
                                                                        <w:right w:val="none" w:sz="0" w:space="0" w:color="auto"/>
                                                                      </w:divBdr>
                                                                      <w:divsChild>
                                                                        <w:div w:id="1508901618">
                                                                          <w:marLeft w:val="0"/>
                                                                          <w:marRight w:val="0"/>
                                                                          <w:marTop w:val="0"/>
                                                                          <w:marBottom w:val="0"/>
                                                                          <w:divBdr>
                                                                            <w:top w:val="none" w:sz="0" w:space="0" w:color="auto"/>
                                                                            <w:left w:val="none" w:sz="0" w:space="0" w:color="auto"/>
                                                                            <w:bottom w:val="none" w:sz="0" w:space="0" w:color="auto"/>
                                                                            <w:right w:val="none" w:sz="0" w:space="0" w:color="auto"/>
                                                                          </w:divBdr>
                                                                          <w:divsChild>
                                                                            <w:div w:id="344021931">
                                                                              <w:marLeft w:val="0"/>
                                                                              <w:marRight w:val="0"/>
                                                                              <w:marTop w:val="0"/>
                                                                              <w:marBottom w:val="0"/>
                                                                              <w:divBdr>
                                                                                <w:top w:val="none" w:sz="0" w:space="0" w:color="auto"/>
                                                                                <w:left w:val="none" w:sz="0" w:space="0" w:color="auto"/>
                                                                                <w:bottom w:val="none" w:sz="0" w:space="0" w:color="auto"/>
                                                                                <w:right w:val="none" w:sz="0" w:space="0" w:color="auto"/>
                                                                              </w:divBdr>
                                                                              <w:divsChild>
                                                                                <w:div w:id="15420184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33905922">
      <w:bodyDiv w:val="1"/>
      <w:marLeft w:val="0"/>
      <w:marRight w:val="0"/>
      <w:marTop w:val="0"/>
      <w:marBottom w:val="0"/>
      <w:divBdr>
        <w:top w:val="none" w:sz="0" w:space="0" w:color="auto"/>
        <w:left w:val="none" w:sz="0" w:space="0" w:color="auto"/>
        <w:bottom w:val="none" w:sz="0" w:space="0" w:color="auto"/>
        <w:right w:val="none" w:sz="0" w:space="0" w:color="auto"/>
      </w:divBdr>
    </w:div>
    <w:div w:id="940801558">
      <w:bodyDiv w:val="1"/>
      <w:marLeft w:val="0"/>
      <w:marRight w:val="0"/>
      <w:marTop w:val="0"/>
      <w:marBottom w:val="0"/>
      <w:divBdr>
        <w:top w:val="none" w:sz="0" w:space="0" w:color="auto"/>
        <w:left w:val="none" w:sz="0" w:space="0" w:color="auto"/>
        <w:bottom w:val="none" w:sz="0" w:space="0" w:color="auto"/>
        <w:right w:val="none" w:sz="0" w:space="0" w:color="auto"/>
      </w:divBdr>
    </w:div>
    <w:div w:id="950405714">
      <w:bodyDiv w:val="1"/>
      <w:marLeft w:val="0"/>
      <w:marRight w:val="0"/>
      <w:marTop w:val="0"/>
      <w:marBottom w:val="0"/>
      <w:divBdr>
        <w:top w:val="none" w:sz="0" w:space="0" w:color="auto"/>
        <w:left w:val="none" w:sz="0" w:space="0" w:color="auto"/>
        <w:bottom w:val="none" w:sz="0" w:space="0" w:color="auto"/>
        <w:right w:val="none" w:sz="0" w:space="0" w:color="auto"/>
      </w:divBdr>
    </w:div>
    <w:div w:id="953025730">
      <w:bodyDiv w:val="1"/>
      <w:marLeft w:val="0"/>
      <w:marRight w:val="0"/>
      <w:marTop w:val="0"/>
      <w:marBottom w:val="0"/>
      <w:divBdr>
        <w:top w:val="none" w:sz="0" w:space="0" w:color="auto"/>
        <w:left w:val="none" w:sz="0" w:space="0" w:color="auto"/>
        <w:bottom w:val="none" w:sz="0" w:space="0" w:color="auto"/>
        <w:right w:val="none" w:sz="0" w:space="0" w:color="auto"/>
      </w:divBdr>
    </w:div>
    <w:div w:id="959605238">
      <w:bodyDiv w:val="1"/>
      <w:marLeft w:val="0"/>
      <w:marRight w:val="0"/>
      <w:marTop w:val="0"/>
      <w:marBottom w:val="0"/>
      <w:divBdr>
        <w:top w:val="none" w:sz="0" w:space="0" w:color="auto"/>
        <w:left w:val="none" w:sz="0" w:space="0" w:color="auto"/>
        <w:bottom w:val="none" w:sz="0" w:space="0" w:color="auto"/>
        <w:right w:val="none" w:sz="0" w:space="0" w:color="auto"/>
      </w:divBdr>
    </w:div>
    <w:div w:id="960692410">
      <w:bodyDiv w:val="1"/>
      <w:marLeft w:val="0"/>
      <w:marRight w:val="0"/>
      <w:marTop w:val="0"/>
      <w:marBottom w:val="0"/>
      <w:divBdr>
        <w:top w:val="none" w:sz="0" w:space="0" w:color="auto"/>
        <w:left w:val="none" w:sz="0" w:space="0" w:color="auto"/>
        <w:bottom w:val="none" w:sz="0" w:space="0" w:color="auto"/>
        <w:right w:val="none" w:sz="0" w:space="0" w:color="auto"/>
      </w:divBdr>
    </w:div>
    <w:div w:id="973288374">
      <w:bodyDiv w:val="1"/>
      <w:marLeft w:val="0"/>
      <w:marRight w:val="0"/>
      <w:marTop w:val="0"/>
      <w:marBottom w:val="0"/>
      <w:divBdr>
        <w:top w:val="none" w:sz="0" w:space="0" w:color="auto"/>
        <w:left w:val="none" w:sz="0" w:space="0" w:color="auto"/>
        <w:bottom w:val="none" w:sz="0" w:space="0" w:color="auto"/>
        <w:right w:val="none" w:sz="0" w:space="0" w:color="auto"/>
      </w:divBdr>
      <w:divsChild>
        <w:div w:id="121924100">
          <w:marLeft w:val="0"/>
          <w:marRight w:val="0"/>
          <w:marTop w:val="0"/>
          <w:marBottom w:val="0"/>
          <w:divBdr>
            <w:top w:val="none" w:sz="0" w:space="0" w:color="auto"/>
            <w:left w:val="none" w:sz="0" w:space="0" w:color="auto"/>
            <w:bottom w:val="none" w:sz="0" w:space="0" w:color="auto"/>
            <w:right w:val="none" w:sz="0" w:space="0" w:color="auto"/>
          </w:divBdr>
          <w:divsChild>
            <w:div w:id="1790513523">
              <w:marLeft w:val="0"/>
              <w:marRight w:val="0"/>
              <w:marTop w:val="0"/>
              <w:marBottom w:val="0"/>
              <w:divBdr>
                <w:top w:val="none" w:sz="0" w:space="0" w:color="auto"/>
                <w:left w:val="none" w:sz="0" w:space="0" w:color="auto"/>
                <w:bottom w:val="none" w:sz="0" w:space="0" w:color="auto"/>
                <w:right w:val="none" w:sz="0" w:space="0" w:color="auto"/>
              </w:divBdr>
              <w:divsChild>
                <w:div w:id="427506644">
                  <w:marLeft w:val="0"/>
                  <w:marRight w:val="0"/>
                  <w:marTop w:val="0"/>
                  <w:marBottom w:val="0"/>
                  <w:divBdr>
                    <w:top w:val="none" w:sz="0" w:space="0" w:color="auto"/>
                    <w:left w:val="none" w:sz="0" w:space="0" w:color="auto"/>
                    <w:bottom w:val="none" w:sz="0" w:space="0" w:color="auto"/>
                    <w:right w:val="none" w:sz="0" w:space="0" w:color="auto"/>
                  </w:divBdr>
                  <w:divsChild>
                    <w:div w:id="1966423399">
                      <w:marLeft w:val="0"/>
                      <w:marRight w:val="0"/>
                      <w:marTop w:val="0"/>
                      <w:marBottom w:val="0"/>
                      <w:divBdr>
                        <w:top w:val="none" w:sz="0" w:space="0" w:color="auto"/>
                        <w:left w:val="none" w:sz="0" w:space="0" w:color="auto"/>
                        <w:bottom w:val="none" w:sz="0" w:space="0" w:color="auto"/>
                        <w:right w:val="none" w:sz="0" w:space="0" w:color="auto"/>
                      </w:divBdr>
                      <w:divsChild>
                        <w:div w:id="1898782601">
                          <w:marLeft w:val="0"/>
                          <w:marRight w:val="0"/>
                          <w:marTop w:val="0"/>
                          <w:marBottom w:val="0"/>
                          <w:divBdr>
                            <w:top w:val="none" w:sz="0" w:space="0" w:color="auto"/>
                            <w:left w:val="none" w:sz="0" w:space="0" w:color="auto"/>
                            <w:bottom w:val="none" w:sz="0" w:space="0" w:color="auto"/>
                            <w:right w:val="none" w:sz="0" w:space="0" w:color="auto"/>
                          </w:divBdr>
                          <w:divsChild>
                            <w:div w:id="1669021132">
                              <w:marLeft w:val="0"/>
                              <w:marRight w:val="0"/>
                              <w:marTop w:val="0"/>
                              <w:marBottom w:val="0"/>
                              <w:divBdr>
                                <w:top w:val="none" w:sz="0" w:space="0" w:color="auto"/>
                                <w:left w:val="none" w:sz="0" w:space="0" w:color="auto"/>
                                <w:bottom w:val="none" w:sz="0" w:space="0" w:color="auto"/>
                                <w:right w:val="none" w:sz="0" w:space="0" w:color="auto"/>
                              </w:divBdr>
                              <w:divsChild>
                                <w:div w:id="671372061">
                                  <w:marLeft w:val="0"/>
                                  <w:marRight w:val="0"/>
                                  <w:marTop w:val="0"/>
                                  <w:marBottom w:val="0"/>
                                  <w:divBdr>
                                    <w:top w:val="none" w:sz="0" w:space="0" w:color="auto"/>
                                    <w:left w:val="none" w:sz="0" w:space="0" w:color="auto"/>
                                    <w:bottom w:val="none" w:sz="0" w:space="0" w:color="auto"/>
                                    <w:right w:val="none" w:sz="0" w:space="0" w:color="auto"/>
                                  </w:divBdr>
                                  <w:divsChild>
                                    <w:div w:id="1277980481">
                                      <w:marLeft w:val="0"/>
                                      <w:marRight w:val="0"/>
                                      <w:marTop w:val="0"/>
                                      <w:marBottom w:val="0"/>
                                      <w:divBdr>
                                        <w:top w:val="none" w:sz="0" w:space="0" w:color="auto"/>
                                        <w:left w:val="none" w:sz="0" w:space="0" w:color="auto"/>
                                        <w:bottom w:val="none" w:sz="0" w:space="0" w:color="auto"/>
                                        <w:right w:val="none" w:sz="0" w:space="0" w:color="auto"/>
                                      </w:divBdr>
                                      <w:divsChild>
                                        <w:div w:id="14716766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975255693">
      <w:bodyDiv w:val="1"/>
      <w:marLeft w:val="0"/>
      <w:marRight w:val="0"/>
      <w:marTop w:val="0"/>
      <w:marBottom w:val="0"/>
      <w:divBdr>
        <w:top w:val="none" w:sz="0" w:space="0" w:color="auto"/>
        <w:left w:val="none" w:sz="0" w:space="0" w:color="auto"/>
        <w:bottom w:val="none" w:sz="0" w:space="0" w:color="auto"/>
        <w:right w:val="none" w:sz="0" w:space="0" w:color="auto"/>
      </w:divBdr>
    </w:div>
    <w:div w:id="978025748">
      <w:bodyDiv w:val="1"/>
      <w:marLeft w:val="0"/>
      <w:marRight w:val="0"/>
      <w:marTop w:val="0"/>
      <w:marBottom w:val="0"/>
      <w:divBdr>
        <w:top w:val="none" w:sz="0" w:space="0" w:color="auto"/>
        <w:left w:val="none" w:sz="0" w:space="0" w:color="auto"/>
        <w:bottom w:val="none" w:sz="0" w:space="0" w:color="auto"/>
        <w:right w:val="none" w:sz="0" w:space="0" w:color="auto"/>
      </w:divBdr>
      <w:divsChild>
        <w:div w:id="1429276842">
          <w:marLeft w:val="0"/>
          <w:marRight w:val="0"/>
          <w:marTop w:val="0"/>
          <w:marBottom w:val="0"/>
          <w:divBdr>
            <w:top w:val="none" w:sz="0" w:space="0" w:color="auto"/>
            <w:left w:val="none" w:sz="0" w:space="0" w:color="auto"/>
            <w:bottom w:val="none" w:sz="0" w:space="0" w:color="auto"/>
            <w:right w:val="none" w:sz="0" w:space="0" w:color="auto"/>
          </w:divBdr>
          <w:divsChild>
            <w:div w:id="1462960581">
              <w:marLeft w:val="0"/>
              <w:marRight w:val="0"/>
              <w:marTop w:val="0"/>
              <w:marBottom w:val="0"/>
              <w:divBdr>
                <w:top w:val="none" w:sz="0" w:space="0" w:color="auto"/>
                <w:left w:val="none" w:sz="0" w:space="0" w:color="auto"/>
                <w:bottom w:val="none" w:sz="0" w:space="0" w:color="auto"/>
                <w:right w:val="none" w:sz="0" w:space="0" w:color="auto"/>
              </w:divBdr>
              <w:divsChild>
                <w:div w:id="1785032509">
                  <w:marLeft w:val="0"/>
                  <w:marRight w:val="0"/>
                  <w:marTop w:val="0"/>
                  <w:marBottom w:val="0"/>
                  <w:divBdr>
                    <w:top w:val="none" w:sz="0" w:space="0" w:color="auto"/>
                    <w:left w:val="none" w:sz="0" w:space="0" w:color="auto"/>
                    <w:bottom w:val="none" w:sz="0" w:space="0" w:color="auto"/>
                    <w:right w:val="none" w:sz="0" w:space="0" w:color="auto"/>
                  </w:divBdr>
                  <w:divsChild>
                    <w:div w:id="63115593">
                      <w:marLeft w:val="0"/>
                      <w:marRight w:val="0"/>
                      <w:marTop w:val="0"/>
                      <w:marBottom w:val="0"/>
                      <w:divBdr>
                        <w:top w:val="none" w:sz="0" w:space="0" w:color="auto"/>
                        <w:left w:val="none" w:sz="0" w:space="0" w:color="auto"/>
                        <w:bottom w:val="none" w:sz="0" w:space="0" w:color="auto"/>
                        <w:right w:val="none" w:sz="0" w:space="0" w:color="auto"/>
                      </w:divBdr>
                      <w:divsChild>
                        <w:div w:id="963923408">
                          <w:marLeft w:val="0"/>
                          <w:marRight w:val="0"/>
                          <w:marTop w:val="0"/>
                          <w:marBottom w:val="0"/>
                          <w:divBdr>
                            <w:top w:val="none" w:sz="0" w:space="0" w:color="auto"/>
                            <w:left w:val="none" w:sz="0" w:space="0" w:color="auto"/>
                            <w:bottom w:val="none" w:sz="0" w:space="0" w:color="auto"/>
                            <w:right w:val="none" w:sz="0" w:space="0" w:color="auto"/>
                          </w:divBdr>
                          <w:divsChild>
                            <w:div w:id="1384020786">
                              <w:marLeft w:val="0"/>
                              <w:marRight w:val="0"/>
                              <w:marTop w:val="0"/>
                              <w:marBottom w:val="0"/>
                              <w:divBdr>
                                <w:top w:val="none" w:sz="0" w:space="0" w:color="auto"/>
                                <w:left w:val="none" w:sz="0" w:space="0" w:color="auto"/>
                                <w:bottom w:val="none" w:sz="0" w:space="0" w:color="auto"/>
                                <w:right w:val="none" w:sz="0" w:space="0" w:color="auto"/>
                              </w:divBdr>
                              <w:divsChild>
                                <w:div w:id="111484695">
                                  <w:marLeft w:val="0"/>
                                  <w:marRight w:val="0"/>
                                  <w:marTop w:val="0"/>
                                  <w:marBottom w:val="0"/>
                                  <w:divBdr>
                                    <w:top w:val="none" w:sz="0" w:space="0" w:color="auto"/>
                                    <w:left w:val="none" w:sz="0" w:space="0" w:color="auto"/>
                                    <w:bottom w:val="none" w:sz="0" w:space="0" w:color="auto"/>
                                    <w:right w:val="none" w:sz="0" w:space="0" w:color="auto"/>
                                  </w:divBdr>
                                  <w:divsChild>
                                    <w:div w:id="714500637">
                                      <w:marLeft w:val="0"/>
                                      <w:marRight w:val="0"/>
                                      <w:marTop w:val="0"/>
                                      <w:marBottom w:val="0"/>
                                      <w:divBdr>
                                        <w:top w:val="none" w:sz="0" w:space="0" w:color="auto"/>
                                        <w:left w:val="none" w:sz="0" w:space="0" w:color="auto"/>
                                        <w:bottom w:val="none" w:sz="0" w:space="0" w:color="auto"/>
                                        <w:right w:val="none" w:sz="0" w:space="0" w:color="auto"/>
                                      </w:divBdr>
                                      <w:divsChild>
                                        <w:div w:id="1397124011">
                                          <w:marLeft w:val="0"/>
                                          <w:marRight w:val="0"/>
                                          <w:marTop w:val="0"/>
                                          <w:marBottom w:val="0"/>
                                          <w:divBdr>
                                            <w:top w:val="none" w:sz="0" w:space="0" w:color="auto"/>
                                            <w:left w:val="none" w:sz="0" w:space="0" w:color="auto"/>
                                            <w:bottom w:val="none" w:sz="0" w:space="0" w:color="auto"/>
                                            <w:right w:val="none" w:sz="0" w:space="0" w:color="auto"/>
                                          </w:divBdr>
                                          <w:divsChild>
                                            <w:div w:id="786196016">
                                              <w:marLeft w:val="0"/>
                                              <w:marRight w:val="0"/>
                                              <w:marTop w:val="0"/>
                                              <w:marBottom w:val="0"/>
                                              <w:divBdr>
                                                <w:top w:val="none" w:sz="0" w:space="0" w:color="auto"/>
                                                <w:left w:val="none" w:sz="0" w:space="0" w:color="auto"/>
                                                <w:bottom w:val="none" w:sz="0" w:space="0" w:color="auto"/>
                                                <w:right w:val="none" w:sz="0" w:space="0" w:color="auto"/>
                                              </w:divBdr>
                                              <w:divsChild>
                                                <w:div w:id="1545754454">
                                                  <w:marLeft w:val="0"/>
                                                  <w:marRight w:val="0"/>
                                                  <w:marTop w:val="0"/>
                                                  <w:marBottom w:val="0"/>
                                                  <w:divBdr>
                                                    <w:top w:val="none" w:sz="0" w:space="0" w:color="auto"/>
                                                    <w:left w:val="none" w:sz="0" w:space="0" w:color="auto"/>
                                                    <w:bottom w:val="none" w:sz="0" w:space="0" w:color="auto"/>
                                                    <w:right w:val="none" w:sz="0" w:space="0" w:color="auto"/>
                                                  </w:divBdr>
                                                  <w:divsChild>
                                                    <w:div w:id="1542210841">
                                                      <w:marLeft w:val="0"/>
                                                      <w:marRight w:val="0"/>
                                                      <w:marTop w:val="0"/>
                                                      <w:marBottom w:val="0"/>
                                                      <w:divBdr>
                                                        <w:top w:val="none" w:sz="0" w:space="0" w:color="auto"/>
                                                        <w:left w:val="none" w:sz="0" w:space="0" w:color="auto"/>
                                                        <w:bottom w:val="none" w:sz="0" w:space="0" w:color="auto"/>
                                                        <w:right w:val="none" w:sz="0" w:space="0" w:color="auto"/>
                                                      </w:divBdr>
                                                      <w:divsChild>
                                                        <w:div w:id="704795435">
                                                          <w:marLeft w:val="0"/>
                                                          <w:marRight w:val="0"/>
                                                          <w:marTop w:val="0"/>
                                                          <w:marBottom w:val="0"/>
                                                          <w:divBdr>
                                                            <w:top w:val="none" w:sz="0" w:space="0" w:color="auto"/>
                                                            <w:left w:val="none" w:sz="0" w:space="0" w:color="auto"/>
                                                            <w:bottom w:val="none" w:sz="0" w:space="0" w:color="auto"/>
                                                            <w:right w:val="none" w:sz="0" w:space="0" w:color="auto"/>
                                                          </w:divBdr>
                                                          <w:divsChild>
                                                            <w:div w:id="999239424">
                                                              <w:marLeft w:val="0"/>
                                                              <w:marRight w:val="0"/>
                                                              <w:marTop w:val="0"/>
                                                              <w:marBottom w:val="0"/>
                                                              <w:divBdr>
                                                                <w:top w:val="none" w:sz="0" w:space="0" w:color="auto"/>
                                                                <w:left w:val="none" w:sz="0" w:space="0" w:color="auto"/>
                                                                <w:bottom w:val="none" w:sz="0" w:space="0" w:color="auto"/>
                                                                <w:right w:val="none" w:sz="0" w:space="0" w:color="auto"/>
                                                              </w:divBdr>
                                                              <w:divsChild>
                                                                <w:div w:id="811288189">
                                                                  <w:marLeft w:val="0"/>
                                                                  <w:marRight w:val="0"/>
                                                                  <w:marTop w:val="0"/>
                                                                  <w:marBottom w:val="0"/>
                                                                  <w:divBdr>
                                                                    <w:top w:val="none" w:sz="0" w:space="0" w:color="auto"/>
                                                                    <w:left w:val="none" w:sz="0" w:space="0" w:color="auto"/>
                                                                    <w:bottom w:val="none" w:sz="0" w:space="0" w:color="auto"/>
                                                                    <w:right w:val="none" w:sz="0" w:space="0" w:color="auto"/>
                                                                  </w:divBdr>
                                                                  <w:divsChild>
                                                                    <w:div w:id="1399668454">
                                                                      <w:marLeft w:val="0"/>
                                                                      <w:marRight w:val="0"/>
                                                                      <w:marTop w:val="0"/>
                                                                      <w:marBottom w:val="0"/>
                                                                      <w:divBdr>
                                                                        <w:top w:val="none" w:sz="0" w:space="0" w:color="auto"/>
                                                                        <w:left w:val="none" w:sz="0" w:space="0" w:color="auto"/>
                                                                        <w:bottom w:val="none" w:sz="0" w:space="0" w:color="auto"/>
                                                                        <w:right w:val="none" w:sz="0" w:space="0" w:color="auto"/>
                                                                      </w:divBdr>
                                                                      <w:divsChild>
                                                                        <w:div w:id="877163732">
                                                                          <w:marLeft w:val="0"/>
                                                                          <w:marRight w:val="0"/>
                                                                          <w:marTop w:val="0"/>
                                                                          <w:marBottom w:val="0"/>
                                                                          <w:divBdr>
                                                                            <w:top w:val="none" w:sz="0" w:space="0" w:color="auto"/>
                                                                            <w:left w:val="none" w:sz="0" w:space="0" w:color="auto"/>
                                                                            <w:bottom w:val="none" w:sz="0" w:space="0" w:color="auto"/>
                                                                            <w:right w:val="none" w:sz="0" w:space="0" w:color="auto"/>
                                                                          </w:divBdr>
                                                                          <w:divsChild>
                                                                            <w:div w:id="441461217">
                                                                              <w:marLeft w:val="0"/>
                                                                              <w:marRight w:val="0"/>
                                                                              <w:marTop w:val="0"/>
                                                                              <w:marBottom w:val="0"/>
                                                                              <w:divBdr>
                                                                                <w:top w:val="none" w:sz="0" w:space="0" w:color="auto"/>
                                                                                <w:left w:val="none" w:sz="0" w:space="0" w:color="auto"/>
                                                                                <w:bottom w:val="none" w:sz="0" w:space="0" w:color="auto"/>
                                                                                <w:right w:val="none" w:sz="0" w:space="0" w:color="auto"/>
                                                                              </w:divBdr>
                                                                              <w:divsChild>
                                                                                <w:div w:id="14825799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82275835">
      <w:bodyDiv w:val="1"/>
      <w:marLeft w:val="0"/>
      <w:marRight w:val="0"/>
      <w:marTop w:val="0"/>
      <w:marBottom w:val="0"/>
      <w:divBdr>
        <w:top w:val="none" w:sz="0" w:space="0" w:color="auto"/>
        <w:left w:val="none" w:sz="0" w:space="0" w:color="auto"/>
        <w:bottom w:val="none" w:sz="0" w:space="0" w:color="auto"/>
        <w:right w:val="none" w:sz="0" w:space="0" w:color="auto"/>
      </w:divBdr>
    </w:div>
    <w:div w:id="982467501">
      <w:bodyDiv w:val="1"/>
      <w:marLeft w:val="0"/>
      <w:marRight w:val="0"/>
      <w:marTop w:val="0"/>
      <w:marBottom w:val="0"/>
      <w:divBdr>
        <w:top w:val="none" w:sz="0" w:space="0" w:color="auto"/>
        <w:left w:val="none" w:sz="0" w:space="0" w:color="auto"/>
        <w:bottom w:val="none" w:sz="0" w:space="0" w:color="auto"/>
        <w:right w:val="none" w:sz="0" w:space="0" w:color="auto"/>
      </w:divBdr>
    </w:div>
    <w:div w:id="989482899">
      <w:bodyDiv w:val="1"/>
      <w:marLeft w:val="0"/>
      <w:marRight w:val="0"/>
      <w:marTop w:val="0"/>
      <w:marBottom w:val="0"/>
      <w:divBdr>
        <w:top w:val="none" w:sz="0" w:space="0" w:color="auto"/>
        <w:left w:val="none" w:sz="0" w:space="0" w:color="auto"/>
        <w:bottom w:val="none" w:sz="0" w:space="0" w:color="auto"/>
        <w:right w:val="none" w:sz="0" w:space="0" w:color="auto"/>
      </w:divBdr>
    </w:div>
    <w:div w:id="1002776284">
      <w:bodyDiv w:val="1"/>
      <w:marLeft w:val="0"/>
      <w:marRight w:val="0"/>
      <w:marTop w:val="0"/>
      <w:marBottom w:val="0"/>
      <w:divBdr>
        <w:top w:val="none" w:sz="0" w:space="0" w:color="auto"/>
        <w:left w:val="none" w:sz="0" w:space="0" w:color="auto"/>
        <w:bottom w:val="none" w:sz="0" w:space="0" w:color="auto"/>
        <w:right w:val="none" w:sz="0" w:space="0" w:color="auto"/>
      </w:divBdr>
    </w:div>
    <w:div w:id="1003820152">
      <w:bodyDiv w:val="1"/>
      <w:marLeft w:val="0"/>
      <w:marRight w:val="0"/>
      <w:marTop w:val="0"/>
      <w:marBottom w:val="0"/>
      <w:divBdr>
        <w:top w:val="none" w:sz="0" w:space="0" w:color="auto"/>
        <w:left w:val="none" w:sz="0" w:space="0" w:color="auto"/>
        <w:bottom w:val="none" w:sz="0" w:space="0" w:color="auto"/>
        <w:right w:val="none" w:sz="0" w:space="0" w:color="auto"/>
      </w:divBdr>
    </w:div>
    <w:div w:id="1012339785">
      <w:bodyDiv w:val="1"/>
      <w:marLeft w:val="0"/>
      <w:marRight w:val="0"/>
      <w:marTop w:val="0"/>
      <w:marBottom w:val="0"/>
      <w:divBdr>
        <w:top w:val="none" w:sz="0" w:space="0" w:color="auto"/>
        <w:left w:val="none" w:sz="0" w:space="0" w:color="auto"/>
        <w:bottom w:val="none" w:sz="0" w:space="0" w:color="auto"/>
        <w:right w:val="none" w:sz="0" w:space="0" w:color="auto"/>
      </w:divBdr>
    </w:div>
    <w:div w:id="1021930160">
      <w:bodyDiv w:val="1"/>
      <w:marLeft w:val="0"/>
      <w:marRight w:val="0"/>
      <w:marTop w:val="0"/>
      <w:marBottom w:val="0"/>
      <w:divBdr>
        <w:top w:val="none" w:sz="0" w:space="0" w:color="auto"/>
        <w:left w:val="none" w:sz="0" w:space="0" w:color="auto"/>
        <w:bottom w:val="none" w:sz="0" w:space="0" w:color="auto"/>
        <w:right w:val="none" w:sz="0" w:space="0" w:color="auto"/>
      </w:divBdr>
    </w:div>
    <w:div w:id="1023631510">
      <w:bodyDiv w:val="1"/>
      <w:marLeft w:val="0"/>
      <w:marRight w:val="0"/>
      <w:marTop w:val="0"/>
      <w:marBottom w:val="0"/>
      <w:divBdr>
        <w:top w:val="none" w:sz="0" w:space="0" w:color="auto"/>
        <w:left w:val="none" w:sz="0" w:space="0" w:color="auto"/>
        <w:bottom w:val="none" w:sz="0" w:space="0" w:color="auto"/>
        <w:right w:val="none" w:sz="0" w:space="0" w:color="auto"/>
      </w:divBdr>
    </w:div>
    <w:div w:id="1028606334">
      <w:bodyDiv w:val="1"/>
      <w:marLeft w:val="0"/>
      <w:marRight w:val="0"/>
      <w:marTop w:val="0"/>
      <w:marBottom w:val="0"/>
      <w:divBdr>
        <w:top w:val="none" w:sz="0" w:space="0" w:color="auto"/>
        <w:left w:val="none" w:sz="0" w:space="0" w:color="auto"/>
        <w:bottom w:val="none" w:sz="0" w:space="0" w:color="auto"/>
        <w:right w:val="none" w:sz="0" w:space="0" w:color="auto"/>
      </w:divBdr>
    </w:div>
    <w:div w:id="1039620983">
      <w:bodyDiv w:val="1"/>
      <w:marLeft w:val="0"/>
      <w:marRight w:val="0"/>
      <w:marTop w:val="0"/>
      <w:marBottom w:val="0"/>
      <w:divBdr>
        <w:top w:val="none" w:sz="0" w:space="0" w:color="auto"/>
        <w:left w:val="none" w:sz="0" w:space="0" w:color="auto"/>
        <w:bottom w:val="none" w:sz="0" w:space="0" w:color="auto"/>
        <w:right w:val="none" w:sz="0" w:space="0" w:color="auto"/>
      </w:divBdr>
    </w:div>
    <w:div w:id="1044644579">
      <w:bodyDiv w:val="1"/>
      <w:marLeft w:val="0"/>
      <w:marRight w:val="0"/>
      <w:marTop w:val="0"/>
      <w:marBottom w:val="0"/>
      <w:divBdr>
        <w:top w:val="none" w:sz="0" w:space="0" w:color="auto"/>
        <w:left w:val="none" w:sz="0" w:space="0" w:color="auto"/>
        <w:bottom w:val="none" w:sz="0" w:space="0" w:color="auto"/>
        <w:right w:val="none" w:sz="0" w:space="0" w:color="auto"/>
      </w:divBdr>
    </w:div>
    <w:div w:id="1075518914">
      <w:bodyDiv w:val="1"/>
      <w:marLeft w:val="0"/>
      <w:marRight w:val="0"/>
      <w:marTop w:val="0"/>
      <w:marBottom w:val="0"/>
      <w:divBdr>
        <w:top w:val="none" w:sz="0" w:space="0" w:color="auto"/>
        <w:left w:val="none" w:sz="0" w:space="0" w:color="auto"/>
        <w:bottom w:val="none" w:sz="0" w:space="0" w:color="auto"/>
        <w:right w:val="none" w:sz="0" w:space="0" w:color="auto"/>
      </w:divBdr>
    </w:div>
    <w:div w:id="1079405720">
      <w:bodyDiv w:val="1"/>
      <w:marLeft w:val="0"/>
      <w:marRight w:val="0"/>
      <w:marTop w:val="0"/>
      <w:marBottom w:val="0"/>
      <w:divBdr>
        <w:top w:val="none" w:sz="0" w:space="0" w:color="auto"/>
        <w:left w:val="none" w:sz="0" w:space="0" w:color="auto"/>
        <w:bottom w:val="none" w:sz="0" w:space="0" w:color="auto"/>
        <w:right w:val="none" w:sz="0" w:space="0" w:color="auto"/>
      </w:divBdr>
    </w:div>
    <w:div w:id="1090614151">
      <w:bodyDiv w:val="1"/>
      <w:marLeft w:val="0"/>
      <w:marRight w:val="0"/>
      <w:marTop w:val="0"/>
      <w:marBottom w:val="0"/>
      <w:divBdr>
        <w:top w:val="none" w:sz="0" w:space="0" w:color="auto"/>
        <w:left w:val="none" w:sz="0" w:space="0" w:color="auto"/>
        <w:bottom w:val="none" w:sz="0" w:space="0" w:color="auto"/>
        <w:right w:val="none" w:sz="0" w:space="0" w:color="auto"/>
      </w:divBdr>
      <w:divsChild>
        <w:div w:id="1347709319">
          <w:marLeft w:val="0"/>
          <w:marRight w:val="0"/>
          <w:marTop w:val="0"/>
          <w:marBottom w:val="0"/>
          <w:divBdr>
            <w:top w:val="none" w:sz="0" w:space="0" w:color="auto"/>
            <w:left w:val="none" w:sz="0" w:space="0" w:color="auto"/>
            <w:bottom w:val="none" w:sz="0" w:space="0" w:color="auto"/>
            <w:right w:val="none" w:sz="0" w:space="0" w:color="auto"/>
          </w:divBdr>
          <w:divsChild>
            <w:div w:id="1599292701">
              <w:marLeft w:val="0"/>
              <w:marRight w:val="0"/>
              <w:marTop w:val="0"/>
              <w:marBottom w:val="0"/>
              <w:divBdr>
                <w:top w:val="none" w:sz="0" w:space="0" w:color="auto"/>
                <w:left w:val="none" w:sz="0" w:space="0" w:color="auto"/>
                <w:bottom w:val="none" w:sz="0" w:space="0" w:color="auto"/>
                <w:right w:val="none" w:sz="0" w:space="0" w:color="auto"/>
              </w:divBdr>
              <w:divsChild>
                <w:div w:id="1911116309">
                  <w:marLeft w:val="0"/>
                  <w:marRight w:val="0"/>
                  <w:marTop w:val="0"/>
                  <w:marBottom w:val="0"/>
                  <w:divBdr>
                    <w:top w:val="none" w:sz="0" w:space="0" w:color="auto"/>
                    <w:left w:val="none" w:sz="0" w:space="0" w:color="auto"/>
                    <w:bottom w:val="none" w:sz="0" w:space="0" w:color="auto"/>
                    <w:right w:val="none" w:sz="0" w:space="0" w:color="auto"/>
                  </w:divBdr>
                  <w:divsChild>
                    <w:div w:id="646201678">
                      <w:marLeft w:val="0"/>
                      <w:marRight w:val="0"/>
                      <w:marTop w:val="0"/>
                      <w:marBottom w:val="0"/>
                      <w:divBdr>
                        <w:top w:val="none" w:sz="0" w:space="0" w:color="auto"/>
                        <w:left w:val="none" w:sz="0" w:space="0" w:color="auto"/>
                        <w:bottom w:val="none" w:sz="0" w:space="0" w:color="auto"/>
                        <w:right w:val="none" w:sz="0" w:space="0" w:color="auto"/>
                      </w:divBdr>
                      <w:divsChild>
                        <w:div w:id="576328379">
                          <w:marLeft w:val="0"/>
                          <w:marRight w:val="0"/>
                          <w:marTop w:val="0"/>
                          <w:marBottom w:val="0"/>
                          <w:divBdr>
                            <w:top w:val="none" w:sz="0" w:space="0" w:color="auto"/>
                            <w:left w:val="none" w:sz="0" w:space="0" w:color="auto"/>
                            <w:bottom w:val="none" w:sz="0" w:space="0" w:color="auto"/>
                            <w:right w:val="none" w:sz="0" w:space="0" w:color="auto"/>
                          </w:divBdr>
                          <w:divsChild>
                            <w:div w:id="1645886622">
                              <w:marLeft w:val="0"/>
                              <w:marRight w:val="0"/>
                              <w:marTop w:val="0"/>
                              <w:marBottom w:val="0"/>
                              <w:divBdr>
                                <w:top w:val="none" w:sz="0" w:space="0" w:color="auto"/>
                                <w:left w:val="none" w:sz="0" w:space="0" w:color="auto"/>
                                <w:bottom w:val="none" w:sz="0" w:space="0" w:color="auto"/>
                                <w:right w:val="none" w:sz="0" w:space="0" w:color="auto"/>
                              </w:divBdr>
                              <w:divsChild>
                                <w:div w:id="783117006">
                                  <w:marLeft w:val="0"/>
                                  <w:marRight w:val="0"/>
                                  <w:marTop w:val="0"/>
                                  <w:marBottom w:val="0"/>
                                  <w:divBdr>
                                    <w:top w:val="none" w:sz="0" w:space="0" w:color="auto"/>
                                    <w:left w:val="none" w:sz="0" w:space="0" w:color="auto"/>
                                    <w:bottom w:val="none" w:sz="0" w:space="0" w:color="auto"/>
                                    <w:right w:val="none" w:sz="0" w:space="0" w:color="auto"/>
                                  </w:divBdr>
                                  <w:divsChild>
                                    <w:div w:id="336228459">
                                      <w:marLeft w:val="0"/>
                                      <w:marRight w:val="0"/>
                                      <w:marTop w:val="0"/>
                                      <w:marBottom w:val="0"/>
                                      <w:divBdr>
                                        <w:top w:val="none" w:sz="0" w:space="0" w:color="auto"/>
                                        <w:left w:val="none" w:sz="0" w:space="0" w:color="auto"/>
                                        <w:bottom w:val="none" w:sz="0" w:space="0" w:color="auto"/>
                                        <w:right w:val="none" w:sz="0" w:space="0" w:color="auto"/>
                                      </w:divBdr>
                                      <w:divsChild>
                                        <w:div w:id="483163092">
                                          <w:marLeft w:val="0"/>
                                          <w:marRight w:val="0"/>
                                          <w:marTop w:val="0"/>
                                          <w:marBottom w:val="0"/>
                                          <w:divBdr>
                                            <w:top w:val="none" w:sz="0" w:space="0" w:color="auto"/>
                                            <w:left w:val="none" w:sz="0" w:space="0" w:color="auto"/>
                                            <w:bottom w:val="none" w:sz="0" w:space="0" w:color="auto"/>
                                            <w:right w:val="none" w:sz="0" w:space="0" w:color="auto"/>
                                          </w:divBdr>
                                          <w:divsChild>
                                            <w:div w:id="838541951">
                                              <w:marLeft w:val="0"/>
                                              <w:marRight w:val="0"/>
                                              <w:marTop w:val="0"/>
                                              <w:marBottom w:val="0"/>
                                              <w:divBdr>
                                                <w:top w:val="none" w:sz="0" w:space="0" w:color="auto"/>
                                                <w:left w:val="none" w:sz="0" w:space="0" w:color="auto"/>
                                                <w:bottom w:val="none" w:sz="0" w:space="0" w:color="auto"/>
                                                <w:right w:val="none" w:sz="0" w:space="0" w:color="auto"/>
                                              </w:divBdr>
                                              <w:divsChild>
                                                <w:div w:id="118186505">
                                                  <w:marLeft w:val="0"/>
                                                  <w:marRight w:val="0"/>
                                                  <w:marTop w:val="0"/>
                                                  <w:marBottom w:val="0"/>
                                                  <w:divBdr>
                                                    <w:top w:val="none" w:sz="0" w:space="0" w:color="auto"/>
                                                    <w:left w:val="none" w:sz="0" w:space="0" w:color="auto"/>
                                                    <w:bottom w:val="none" w:sz="0" w:space="0" w:color="auto"/>
                                                    <w:right w:val="none" w:sz="0" w:space="0" w:color="auto"/>
                                                  </w:divBdr>
                                                  <w:divsChild>
                                                    <w:div w:id="1870607639">
                                                      <w:marLeft w:val="0"/>
                                                      <w:marRight w:val="0"/>
                                                      <w:marTop w:val="0"/>
                                                      <w:marBottom w:val="0"/>
                                                      <w:divBdr>
                                                        <w:top w:val="none" w:sz="0" w:space="0" w:color="auto"/>
                                                        <w:left w:val="none" w:sz="0" w:space="0" w:color="auto"/>
                                                        <w:bottom w:val="none" w:sz="0" w:space="0" w:color="auto"/>
                                                        <w:right w:val="none" w:sz="0" w:space="0" w:color="auto"/>
                                                      </w:divBdr>
                                                      <w:divsChild>
                                                        <w:div w:id="1087384827">
                                                          <w:marLeft w:val="0"/>
                                                          <w:marRight w:val="0"/>
                                                          <w:marTop w:val="0"/>
                                                          <w:marBottom w:val="0"/>
                                                          <w:divBdr>
                                                            <w:top w:val="none" w:sz="0" w:space="0" w:color="auto"/>
                                                            <w:left w:val="none" w:sz="0" w:space="0" w:color="auto"/>
                                                            <w:bottom w:val="none" w:sz="0" w:space="0" w:color="auto"/>
                                                            <w:right w:val="none" w:sz="0" w:space="0" w:color="auto"/>
                                                          </w:divBdr>
                                                          <w:divsChild>
                                                            <w:div w:id="425346225">
                                                              <w:marLeft w:val="0"/>
                                                              <w:marRight w:val="0"/>
                                                              <w:marTop w:val="0"/>
                                                              <w:marBottom w:val="0"/>
                                                              <w:divBdr>
                                                                <w:top w:val="none" w:sz="0" w:space="0" w:color="auto"/>
                                                                <w:left w:val="none" w:sz="0" w:space="0" w:color="auto"/>
                                                                <w:bottom w:val="none" w:sz="0" w:space="0" w:color="auto"/>
                                                                <w:right w:val="none" w:sz="0" w:space="0" w:color="auto"/>
                                                              </w:divBdr>
                                                              <w:divsChild>
                                                                <w:div w:id="1782528224">
                                                                  <w:marLeft w:val="0"/>
                                                                  <w:marRight w:val="0"/>
                                                                  <w:marTop w:val="0"/>
                                                                  <w:marBottom w:val="0"/>
                                                                  <w:divBdr>
                                                                    <w:top w:val="none" w:sz="0" w:space="0" w:color="auto"/>
                                                                    <w:left w:val="none" w:sz="0" w:space="0" w:color="auto"/>
                                                                    <w:bottom w:val="none" w:sz="0" w:space="0" w:color="auto"/>
                                                                    <w:right w:val="none" w:sz="0" w:space="0" w:color="auto"/>
                                                                  </w:divBdr>
                                                                  <w:divsChild>
                                                                    <w:div w:id="1814906788">
                                                                      <w:marLeft w:val="0"/>
                                                                      <w:marRight w:val="0"/>
                                                                      <w:marTop w:val="0"/>
                                                                      <w:marBottom w:val="0"/>
                                                                      <w:divBdr>
                                                                        <w:top w:val="none" w:sz="0" w:space="0" w:color="auto"/>
                                                                        <w:left w:val="none" w:sz="0" w:space="0" w:color="auto"/>
                                                                        <w:bottom w:val="none" w:sz="0" w:space="0" w:color="auto"/>
                                                                        <w:right w:val="none" w:sz="0" w:space="0" w:color="auto"/>
                                                                      </w:divBdr>
                                                                      <w:divsChild>
                                                                        <w:div w:id="541480495">
                                                                          <w:marLeft w:val="0"/>
                                                                          <w:marRight w:val="0"/>
                                                                          <w:marTop w:val="0"/>
                                                                          <w:marBottom w:val="0"/>
                                                                          <w:divBdr>
                                                                            <w:top w:val="none" w:sz="0" w:space="0" w:color="auto"/>
                                                                            <w:left w:val="none" w:sz="0" w:space="0" w:color="auto"/>
                                                                            <w:bottom w:val="none" w:sz="0" w:space="0" w:color="auto"/>
                                                                            <w:right w:val="none" w:sz="0" w:space="0" w:color="auto"/>
                                                                          </w:divBdr>
                                                                          <w:divsChild>
                                                                            <w:div w:id="1899630610">
                                                                              <w:marLeft w:val="0"/>
                                                                              <w:marRight w:val="0"/>
                                                                              <w:marTop w:val="0"/>
                                                                              <w:marBottom w:val="0"/>
                                                                              <w:divBdr>
                                                                                <w:top w:val="none" w:sz="0" w:space="0" w:color="auto"/>
                                                                                <w:left w:val="none" w:sz="0" w:space="0" w:color="auto"/>
                                                                                <w:bottom w:val="none" w:sz="0" w:space="0" w:color="auto"/>
                                                                                <w:right w:val="none" w:sz="0" w:space="0" w:color="auto"/>
                                                                              </w:divBdr>
                                                                              <w:divsChild>
                                                                                <w:div w:id="1268268762">
                                                                                  <w:marLeft w:val="0"/>
                                                                                  <w:marRight w:val="0"/>
                                                                                  <w:marTop w:val="0"/>
                                                                                  <w:marBottom w:val="0"/>
                                                                                  <w:divBdr>
                                                                                    <w:top w:val="none" w:sz="0" w:space="0" w:color="auto"/>
                                                                                    <w:left w:val="none" w:sz="0" w:space="0" w:color="auto"/>
                                                                                    <w:bottom w:val="none" w:sz="0" w:space="0" w:color="auto"/>
                                                                                    <w:right w:val="none" w:sz="0" w:space="0" w:color="auto"/>
                                                                                  </w:divBdr>
                                                                                  <w:divsChild>
                                                                                    <w:div w:id="16201857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11825491">
      <w:bodyDiv w:val="1"/>
      <w:marLeft w:val="0"/>
      <w:marRight w:val="0"/>
      <w:marTop w:val="0"/>
      <w:marBottom w:val="0"/>
      <w:divBdr>
        <w:top w:val="none" w:sz="0" w:space="0" w:color="auto"/>
        <w:left w:val="none" w:sz="0" w:space="0" w:color="auto"/>
        <w:bottom w:val="none" w:sz="0" w:space="0" w:color="auto"/>
        <w:right w:val="none" w:sz="0" w:space="0" w:color="auto"/>
      </w:divBdr>
    </w:div>
    <w:div w:id="1123572239">
      <w:bodyDiv w:val="1"/>
      <w:marLeft w:val="0"/>
      <w:marRight w:val="0"/>
      <w:marTop w:val="0"/>
      <w:marBottom w:val="0"/>
      <w:divBdr>
        <w:top w:val="none" w:sz="0" w:space="0" w:color="auto"/>
        <w:left w:val="none" w:sz="0" w:space="0" w:color="auto"/>
        <w:bottom w:val="none" w:sz="0" w:space="0" w:color="auto"/>
        <w:right w:val="none" w:sz="0" w:space="0" w:color="auto"/>
      </w:divBdr>
    </w:div>
    <w:div w:id="1131824637">
      <w:bodyDiv w:val="1"/>
      <w:marLeft w:val="0"/>
      <w:marRight w:val="0"/>
      <w:marTop w:val="0"/>
      <w:marBottom w:val="0"/>
      <w:divBdr>
        <w:top w:val="none" w:sz="0" w:space="0" w:color="auto"/>
        <w:left w:val="none" w:sz="0" w:space="0" w:color="auto"/>
        <w:bottom w:val="none" w:sz="0" w:space="0" w:color="auto"/>
        <w:right w:val="none" w:sz="0" w:space="0" w:color="auto"/>
      </w:divBdr>
    </w:div>
    <w:div w:id="1132791865">
      <w:bodyDiv w:val="1"/>
      <w:marLeft w:val="0"/>
      <w:marRight w:val="0"/>
      <w:marTop w:val="0"/>
      <w:marBottom w:val="0"/>
      <w:divBdr>
        <w:top w:val="none" w:sz="0" w:space="0" w:color="auto"/>
        <w:left w:val="none" w:sz="0" w:space="0" w:color="auto"/>
        <w:bottom w:val="none" w:sz="0" w:space="0" w:color="auto"/>
        <w:right w:val="none" w:sz="0" w:space="0" w:color="auto"/>
      </w:divBdr>
    </w:div>
    <w:div w:id="1151868055">
      <w:bodyDiv w:val="1"/>
      <w:marLeft w:val="0"/>
      <w:marRight w:val="0"/>
      <w:marTop w:val="0"/>
      <w:marBottom w:val="0"/>
      <w:divBdr>
        <w:top w:val="none" w:sz="0" w:space="0" w:color="auto"/>
        <w:left w:val="none" w:sz="0" w:space="0" w:color="auto"/>
        <w:bottom w:val="none" w:sz="0" w:space="0" w:color="auto"/>
        <w:right w:val="none" w:sz="0" w:space="0" w:color="auto"/>
      </w:divBdr>
    </w:div>
    <w:div w:id="1167285231">
      <w:bodyDiv w:val="1"/>
      <w:marLeft w:val="0"/>
      <w:marRight w:val="0"/>
      <w:marTop w:val="0"/>
      <w:marBottom w:val="0"/>
      <w:divBdr>
        <w:top w:val="none" w:sz="0" w:space="0" w:color="auto"/>
        <w:left w:val="none" w:sz="0" w:space="0" w:color="auto"/>
        <w:bottom w:val="none" w:sz="0" w:space="0" w:color="auto"/>
        <w:right w:val="none" w:sz="0" w:space="0" w:color="auto"/>
      </w:divBdr>
    </w:div>
    <w:div w:id="1169172339">
      <w:bodyDiv w:val="1"/>
      <w:marLeft w:val="0"/>
      <w:marRight w:val="0"/>
      <w:marTop w:val="0"/>
      <w:marBottom w:val="0"/>
      <w:divBdr>
        <w:top w:val="none" w:sz="0" w:space="0" w:color="auto"/>
        <w:left w:val="none" w:sz="0" w:space="0" w:color="auto"/>
        <w:bottom w:val="none" w:sz="0" w:space="0" w:color="auto"/>
        <w:right w:val="none" w:sz="0" w:space="0" w:color="auto"/>
      </w:divBdr>
    </w:div>
    <w:div w:id="1191840887">
      <w:bodyDiv w:val="1"/>
      <w:marLeft w:val="0"/>
      <w:marRight w:val="0"/>
      <w:marTop w:val="0"/>
      <w:marBottom w:val="0"/>
      <w:divBdr>
        <w:top w:val="none" w:sz="0" w:space="0" w:color="auto"/>
        <w:left w:val="none" w:sz="0" w:space="0" w:color="auto"/>
        <w:bottom w:val="none" w:sz="0" w:space="0" w:color="auto"/>
        <w:right w:val="none" w:sz="0" w:space="0" w:color="auto"/>
      </w:divBdr>
    </w:div>
    <w:div w:id="1195117189">
      <w:bodyDiv w:val="1"/>
      <w:marLeft w:val="0"/>
      <w:marRight w:val="0"/>
      <w:marTop w:val="0"/>
      <w:marBottom w:val="0"/>
      <w:divBdr>
        <w:top w:val="none" w:sz="0" w:space="0" w:color="auto"/>
        <w:left w:val="none" w:sz="0" w:space="0" w:color="auto"/>
        <w:bottom w:val="none" w:sz="0" w:space="0" w:color="auto"/>
        <w:right w:val="none" w:sz="0" w:space="0" w:color="auto"/>
      </w:divBdr>
    </w:div>
    <w:div w:id="1197501540">
      <w:bodyDiv w:val="1"/>
      <w:marLeft w:val="0"/>
      <w:marRight w:val="0"/>
      <w:marTop w:val="0"/>
      <w:marBottom w:val="0"/>
      <w:divBdr>
        <w:top w:val="none" w:sz="0" w:space="0" w:color="auto"/>
        <w:left w:val="none" w:sz="0" w:space="0" w:color="auto"/>
        <w:bottom w:val="none" w:sz="0" w:space="0" w:color="auto"/>
        <w:right w:val="none" w:sz="0" w:space="0" w:color="auto"/>
      </w:divBdr>
    </w:div>
    <w:div w:id="1200900153">
      <w:bodyDiv w:val="1"/>
      <w:marLeft w:val="0"/>
      <w:marRight w:val="0"/>
      <w:marTop w:val="0"/>
      <w:marBottom w:val="0"/>
      <w:divBdr>
        <w:top w:val="none" w:sz="0" w:space="0" w:color="auto"/>
        <w:left w:val="none" w:sz="0" w:space="0" w:color="auto"/>
        <w:bottom w:val="none" w:sz="0" w:space="0" w:color="auto"/>
        <w:right w:val="none" w:sz="0" w:space="0" w:color="auto"/>
      </w:divBdr>
    </w:div>
    <w:div w:id="1206604993">
      <w:bodyDiv w:val="1"/>
      <w:marLeft w:val="0"/>
      <w:marRight w:val="0"/>
      <w:marTop w:val="0"/>
      <w:marBottom w:val="0"/>
      <w:divBdr>
        <w:top w:val="none" w:sz="0" w:space="0" w:color="auto"/>
        <w:left w:val="none" w:sz="0" w:space="0" w:color="auto"/>
        <w:bottom w:val="none" w:sz="0" w:space="0" w:color="auto"/>
        <w:right w:val="none" w:sz="0" w:space="0" w:color="auto"/>
      </w:divBdr>
    </w:div>
    <w:div w:id="1212379780">
      <w:bodyDiv w:val="1"/>
      <w:marLeft w:val="0"/>
      <w:marRight w:val="0"/>
      <w:marTop w:val="0"/>
      <w:marBottom w:val="0"/>
      <w:divBdr>
        <w:top w:val="none" w:sz="0" w:space="0" w:color="auto"/>
        <w:left w:val="none" w:sz="0" w:space="0" w:color="auto"/>
        <w:bottom w:val="none" w:sz="0" w:space="0" w:color="auto"/>
        <w:right w:val="none" w:sz="0" w:space="0" w:color="auto"/>
      </w:divBdr>
    </w:div>
    <w:div w:id="1212420536">
      <w:bodyDiv w:val="1"/>
      <w:marLeft w:val="0"/>
      <w:marRight w:val="0"/>
      <w:marTop w:val="0"/>
      <w:marBottom w:val="0"/>
      <w:divBdr>
        <w:top w:val="none" w:sz="0" w:space="0" w:color="auto"/>
        <w:left w:val="none" w:sz="0" w:space="0" w:color="auto"/>
        <w:bottom w:val="none" w:sz="0" w:space="0" w:color="auto"/>
        <w:right w:val="none" w:sz="0" w:space="0" w:color="auto"/>
      </w:divBdr>
    </w:div>
    <w:div w:id="1216817300">
      <w:bodyDiv w:val="1"/>
      <w:marLeft w:val="0"/>
      <w:marRight w:val="0"/>
      <w:marTop w:val="0"/>
      <w:marBottom w:val="0"/>
      <w:divBdr>
        <w:top w:val="none" w:sz="0" w:space="0" w:color="auto"/>
        <w:left w:val="none" w:sz="0" w:space="0" w:color="auto"/>
        <w:bottom w:val="none" w:sz="0" w:space="0" w:color="auto"/>
        <w:right w:val="none" w:sz="0" w:space="0" w:color="auto"/>
      </w:divBdr>
    </w:div>
    <w:div w:id="1227184895">
      <w:bodyDiv w:val="1"/>
      <w:marLeft w:val="0"/>
      <w:marRight w:val="0"/>
      <w:marTop w:val="0"/>
      <w:marBottom w:val="0"/>
      <w:divBdr>
        <w:top w:val="none" w:sz="0" w:space="0" w:color="auto"/>
        <w:left w:val="none" w:sz="0" w:space="0" w:color="auto"/>
        <w:bottom w:val="none" w:sz="0" w:space="0" w:color="auto"/>
        <w:right w:val="none" w:sz="0" w:space="0" w:color="auto"/>
      </w:divBdr>
    </w:div>
    <w:div w:id="1231768457">
      <w:bodyDiv w:val="1"/>
      <w:marLeft w:val="0"/>
      <w:marRight w:val="0"/>
      <w:marTop w:val="0"/>
      <w:marBottom w:val="0"/>
      <w:divBdr>
        <w:top w:val="none" w:sz="0" w:space="0" w:color="auto"/>
        <w:left w:val="none" w:sz="0" w:space="0" w:color="auto"/>
        <w:bottom w:val="none" w:sz="0" w:space="0" w:color="auto"/>
        <w:right w:val="none" w:sz="0" w:space="0" w:color="auto"/>
      </w:divBdr>
    </w:div>
    <w:div w:id="1249582421">
      <w:bodyDiv w:val="1"/>
      <w:marLeft w:val="0"/>
      <w:marRight w:val="0"/>
      <w:marTop w:val="0"/>
      <w:marBottom w:val="0"/>
      <w:divBdr>
        <w:top w:val="none" w:sz="0" w:space="0" w:color="auto"/>
        <w:left w:val="none" w:sz="0" w:space="0" w:color="auto"/>
        <w:bottom w:val="none" w:sz="0" w:space="0" w:color="auto"/>
        <w:right w:val="none" w:sz="0" w:space="0" w:color="auto"/>
      </w:divBdr>
    </w:div>
    <w:div w:id="1251158316">
      <w:bodyDiv w:val="1"/>
      <w:marLeft w:val="0"/>
      <w:marRight w:val="0"/>
      <w:marTop w:val="0"/>
      <w:marBottom w:val="0"/>
      <w:divBdr>
        <w:top w:val="none" w:sz="0" w:space="0" w:color="auto"/>
        <w:left w:val="none" w:sz="0" w:space="0" w:color="auto"/>
        <w:bottom w:val="none" w:sz="0" w:space="0" w:color="auto"/>
        <w:right w:val="none" w:sz="0" w:space="0" w:color="auto"/>
      </w:divBdr>
    </w:div>
    <w:div w:id="1257253718">
      <w:bodyDiv w:val="1"/>
      <w:marLeft w:val="0"/>
      <w:marRight w:val="0"/>
      <w:marTop w:val="0"/>
      <w:marBottom w:val="0"/>
      <w:divBdr>
        <w:top w:val="none" w:sz="0" w:space="0" w:color="auto"/>
        <w:left w:val="none" w:sz="0" w:space="0" w:color="auto"/>
        <w:bottom w:val="none" w:sz="0" w:space="0" w:color="auto"/>
        <w:right w:val="none" w:sz="0" w:space="0" w:color="auto"/>
      </w:divBdr>
    </w:div>
    <w:div w:id="1274166777">
      <w:bodyDiv w:val="1"/>
      <w:marLeft w:val="0"/>
      <w:marRight w:val="0"/>
      <w:marTop w:val="0"/>
      <w:marBottom w:val="0"/>
      <w:divBdr>
        <w:top w:val="none" w:sz="0" w:space="0" w:color="auto"/>
        <w:left w:val="none" w:sz="0" w:space="0" w:color="auto"/>
        <w:bottom w:val="none" w:sz="0" w:space="0" w:color="auto"/>
        <w:right w:val="none" w:sz="0" w:space="0" w:color="auto"/>
      </w:divBdr>
    </w:div>
    <w:div w:id="1275480733">
      <w:bodyDiv w:val="1"/>
      <w:marLeft w:val="0"/>
      <w:marRight w:val="0"/>
      <w:marTop w:val="0"/>
      <w:marBottom w:val="0"/>
      <w:divBdr>
        <w:top w:val="none" w:sz="0" w:space="0" w:color="auto"/>
        <w:left w:val="none" w:sz="0" w:space="0" w:color="auto"/>
        <w:bottom w:val="none" w:sz="0" w:space="0" w:color="auto"/>
        <w:right w:val="none" w:sz="0" w:space="0" w:color="auto"/>
      </w:divBdr>
    </w:div>
    <w:div w:id="1275671591">
      <w:bodyDiv w:val="1"/>
      <w:marLeft w:val="0"/>
      <w:marRight w:val="0"/>
      <w:marTop w:val="0"/>
      <w:marBottom w:val="0"/>
      <w:divBdr>
        <w:top w:val="none" w:sz="0" w:space="0" w:color="auto"/>
        <w:left w:val="none" w:sz="0" w:space="0" w:color="auto"/>
        <w:bottom w:val="none" w:sz="0" w:space="0" w:color="auto"/>
        <w:right w:val="none" w:sz="0" w:space="0" w:color="auto"/>
      </w:divBdr>
    </w:div>
    <w:div w:id="1288701316">
      <w:bodyDiv w:val="1"/>
      <w:marLeft w:val="0"/>
      <w:marRight w:val="0"/>
      <w:marTop w:val="0"/>
      <w:marBottom w:val="0"/>
      <w:divBdr>
        <w:top w:val="none" w:sz="0" w:space="0" w:color="auto"/>
        <w:left w:val="none" w:sz="0" w:space="0" w:color="auto"/>
        <w:bottom w:val="none" w:sz="0" w:space="0" w:color="auto"/>
        <w:right w:val="none" w:sz="0" w:space="0" w:color="auto"/>
      </w:divBdr>
    </w:div>
    <w:div w:id="1312321501">
      <w:bodyDiv w:val="1"/>
      <w:marLeft w:val="0"/>
      <w:marRight w:val="0"/>
      <w:marTop w:val="0"/>
      <w:marBottom w:val="0"/>
      <w:divBdr>
        <w:top w:val="none" w:sz="0" w:space="0" w:color="auto"/>
        <w:left w:val="none" w:sz="0" w:space="0" w:color="auto"/>
        <w:bottom w:val="none" w:sz="0" w:space="0" w:color="auto"/>
        <w:right w:val="none" w:sz="0" w:space="0" w:color="auto"/>
      </w:divBdr>
    </w:div>
    <w:div w:id="1313755711">
      <w:bodyDiv w:val="1"/>
      <w:marLeft w:val="0"/>
      <w:marRight w:val="0"/>
      <w:marTop w:val="0"/>
      <w:marBottom w:val="0"/>
      <w:divBdr>
        <w:top w:val="none" w:sz="0" w:space="0" w:color="auto"/>
        <w:left w:val="none" w:sz="0" w:space="0" w:color="auto"/>
        <w:bottom w:val="none" w:sz="0" w:space="0" w:color="auto"/>
        <w:right w:val="none" w:sz="0" w:space="0" w:color="auto"/>
      </w:divBdr>
    </w:div>
    <w:div w:id="1323047683">
      <w:bodyDiv w:val="1"/>
      <w:marLeft w:val="0"/>
      <w:marRight w:val="0"/>
      <w:marTop w:val="0"/>
      <w:marBottom w:val="0"/>
      <w:divBdr>
        <w:top w:val="none" w:sz="0" w:space="0" w:color="auto"/>
        <w:left w:val="none" w:sz="0" w:space="0" w:color="auto"/>
        <w:bottom w:val="none" w:sz="0" w:space="0" w:color="auto"/>
        <w:right w:val="none" w:sz="0" w:space="0" w:color="auto"/>
      </w:divBdr>
    </w:div>
    <w:div w:id="1347100054">
      <w:bodyDiv w:val="1"/>
      <w:marLeft w:val="0"/>
      <w:marRight w:val="0"/>
      <w:marTop w:val="0"/>
      <w:marBottom w:val="0"/>
      <w:divBdr>
        <w:top w:val="none" w:sz="0" w:space="0" w:color="auto"/>
        <w:left w:val="none" w:sz="0" w:space="0" w:color="auto"/>
        <w:bottom w:val="none" w:sz="0" w:space="0" w:color="auto"/>
        <w:right w:val="none" w:sz="0" w:space="0" w:color="auto"/>
      </w:divBdr>
      <w:divsChild>
        <w:div w:id="1097360040">
          <w:marLeft w:val="0"/>
          <w:marRight w:val="0"/>
          <w:marTop w:val="0"/>
          <w:marBottom w:val="0"/>
          <w:divBdr>
            <w:top w:val="none" w:sz="0" w:space="0" w:color="auto"/>
            <w:left w:val="none" w:sz="0" w:space="0" w:color="auto"/>
            <w:bottom w:val="none" w:sz="0" w:space="0" w:color="auto"/>
            <w:right w:val="none" w:sz="0" w:space="0" w:color="auto"/>
          </w:divBdr>
          <w:divsChild>
            <w:div w:id="987636737">
              <w:marLeft w:val="0"/>
              <w:marRight w:val="0"/>
              <w:marTop w:val="0"/>
              <w:marBottom w:val="0"/>
              <w:divBdr>
                <w:top w:val="none" w:sz="0" w:space="0" w:color="auto"/>
                <w:left w:val="none" w:sz="0" w:space="0" w:color="auto"/>
                <w:bottom w:val="none" w:sz="0" w:space="0" w:color="auto"/>
                <w:right w:val="none" w:sz="0" w:space="0" w:color="auto"/>
              </w:divBdr>
              <w:divsChild>
                <w:div w:id="1841963511">
                  <w:marLeft w:val="0"/>
                  <w:marRight w:val="0"/>
                  <w:marTop w:val="0"/>
                  <w:marBottom w:val="0"/>
                  <w:divBdr>
                    <w:top w:val="none" w:sz="0" w:space="0" w:color="auto"/>
                    <w:left w:val="none" w:sz="0" w:space="0" w:color="auto"/>
                    <w:bottom w:val="none" w:sz="0" w:space="0" w:color="auto"/>
                    <w:right w:val="none" w:sz="0" w:space="0" w:color="auto"/>
                  </w:divBdr>
                  <w:divsChild>
                    <w:div w:id="127819810">
                      <w:marLeft w:val="0"/>
                      <w:marRight w:val="0"/>
                      <w:marTop w:val="0"/>
                      <w:marBottom w:val="0"/>
                      <w:divBdr>
                        <w:top w:val="none" w:sz="0" w:space="0" w:color="auto"/>
                        <w:left w:val="none" w:sz="0" w:space="0" w:color="auto"/>
                        <w:bottom w:val="none" w:sz="0" w:space="0" w:color="auto"/>
                        <w:right w:val="none" w:sz="0" w:space="0" w:color="auto"/>
                      </w:divBdr>
                      <w:divsChild>
                        <w:div w:id="698892163">
                          <w:marLeft w:val="0"/>
                          <w:marRight w:val="0"/>
                          <w:marTop w:val="0"/>
                          <w:marBottom w:val="0"/>
                          <w:divBdr>
                            <w:top w:val="none" w:sz="0" w:space="0" w:color="auto"/>
                            <w:left w:val="none" w:sz="0" w:space="0" w:color="auto"/>
                            <w:bottom w:val="none" w:sz="0" w:space="0" w:color="auto"/>
                            <w:right w:val="none" w:sz="0" w:space="0" w:color="auto"/>
                          </w:divBdr>
                          <w:divsChild>
                            <w:div w:id="1047799431">
                              <w:marLeft w:val="0"/>
                              <w:marRight w:val="0"/>
                              <w:marTop w:val="0"/>
                              <w:marBottom w:val="0"/>
                              <w:divBdr>
                                <w:top w:val="none" w:sz="0" w:space="0" w:color="auto"/>
                                <w:left w:val="none" w:sz="0" w:space="0" w:color="auto"/>
                                <w:bottom w:val="none" w:sz="0" w:space="0" w:color="auto"/>
                                <w:right w:val="none" w:sz="0" w:space="0" w:color="auto"/>
                              </w:divBdr>
                              <w:divsChild>
                                <w:div w:id="597908175">
                                  <w:marLeft w:val="0"/>
                                  <w:marRight w:val="0"/>
                                  <w:marTop w:val="0"/>
                                  <w:marBottom w:val="0"/>
                                  <w:divBdr>
                                    <w:top w:val="none" w:sz="0" w:space="0" w:color="auto"/>
                                    <w:left w:val="none" w:sz="0" w:space="0" w:color="auto"/>
                                    <w:bottom w:val="none" w:sz="0" w:space="0" w:color="auto"/>
                                    <w:right w:val="none" w:sz="0" w:space="0" w:color="auto"/>
                                  </w:divBdr>
                                  <w:divsChild>
                                    <w:div w:id="463499822">
                                      <w:marLeft w:val="0"/>
                                      <w:marRight w:val="0"/>
                                      <w:marTop w:val="0"/>
                                      <w:marBottom w:val="0"/>
                                      <w:divBdr>
                                        <w:top w:val="none" w:sz="0" w:space="0" w:color="auto"/>
                                        <w:left w:val="none" w:sz="0" w:space="0" w:color="auto"/>
                                        <w:bottom w:val="none" w:sz="0" w:space="0" w:color="auto"/>
                                        <w:right w:val="none" w:sz="0" w:space="0" w:color="auto"/>
                                      </w:divBdr>
                                      <w:divsChild>
                                        <w:div w:id="658077681">
                                          <w:marLeft w:val="0"/>
                                          <w:marRight w:val="0"/>
                                          <w:marTop w:val="0"/>
                                          <w:marBottom w:val="0"/>
                                          <w:divBdr>
                                            <w:top w:val="none" w:sz="0" w:space="0" w:color="auto"/>
                                            <w:left w:val="none" w:sz="0" w:space="0" w:color="auto"/>
                                            <w:bottom w:val="none" w:sz="0" w:space="0" w:color="auto"/>
                                            <w:right w:val="none" w:sz="0" w:space="0" w:color="auto"/>
                                          </w:divBdr>
                                          <w:divsChild>
                                            <w:div w:id="1424842730">
                                              <w:marLeft w:val="0"/>
                                              <w:marRight w:val="0"/>
                                              <w:marTop w:val="0"/>
                                              <w:marBottom w:val="0"/>
                                              <w:divBdr>
                                                <w:top w:val="none" w:sz="0" w:space="0" w:color="auto"/>
                                                <w:left w:val="none" w:sz="0" w:space="0" w:color="auto"/>
                                                <w:bottom w:val="none" w:sz="0" w:space="0" w:color="auto"/>
                                                <w:right w:val="none" w:sz="0" w:space="0" w:color="auto"/>
                                              </w:divBdr>
                                              <w:divsChild>
                                                <w:div w:id="1371111235">
                                                  <w:marLeft w:val="0"/>
                                                  <w:marRight w:val="0"/>
                                                  <w:marTop w:val="0"/>
                                                  <w:marBottom w:val="0"/>
                                                  <w:divBdr>
                                                    <w:top w:val="none" w:sz="0" w:space="0" w:color="auto"/>
                                                    <w:left w:val="none" w:sz="0" w:space="0" w:color="auto"/>
                                                    <w:bottom w:val="none" w:sz="0" w:space="0" w:color="auto"/>
                                                    <w:right w:val="none" w:sz="0" w:space="0" w:color="auto"/>
                                                  </w:divBdr>
                                                  <w:divsChild>
                                                    <w:div w:id="139273714">
                                                      <w:marLeft w:val="0"/>
                                                      <w:marRight w:val="0"/>
                                                      <w:marTop w:val="0"/>
                                                      <w:marBottom w:val="0"/>
                                                      <w:divBdr>
                                                        <w:top w:val="none" w:sz="0" w:space="0" w:color="auto"/>
                                                        <w:left w:val="none" w:sz="0" w:space="0" w:color="auto"/>
                                                        <w:bottom w:val="none" w:sz="0" w:space="0" w:color="auto"/>
                                                        <w:right w:val="none" w:sz="0" w:space="0" w:color="auto"/>
                                                      </w:divBdr>
                                                      <w:divsChild>
                                                        <w:div w:id="1717580952">
                                                          <w:marLeft w:val="0"/>
                                                          <w:marRight w:val="0"/>
                                                          <w:marTop w:val="0"/>
                                                          <w:marBottom w:val="0"/>
                                                          <w:divBdr>
                                                            <w:top w:val="none" w:sz="0" w:space="0" w:color="auto"/>
                                                            <w:left w:val="none" w:sz="0" w:space="0" w:color="auto"/>
                                                            <w:bottom w:val="none" w:sz="0" w:space="0" w:color="auto"/>
                                                            <w:right w:val="none" w:sz="0" w:space="0" w:color="auto"/>
                                                          </w:divBdr>
                                                          <w:divsChild>
                                                            <w:div w:id="37822903">
                                                              <w:marLeft w:val="0"/>
                                                              <w:marRight w:val="0"/>
                                                              <w:marTop w:val="0"/>
                                                              <w:marBottom w:val="0"/>
                                                              <w:divBdr>
                                                                <w:top w:val="none" w:sz="0" w:space="0" w:color="auto"/>
                                                                <w:left w:val="none" w:sz="0" w:space="0" w:color="auto"/>
                                                                <w:bottom w:val="none" w:sz="0" w:space="0" w:color="auto"/>
                                                                <w:right w:val="none" w:sz="0" w:space="0" w:color="auto"/>
                                                              </w:divBdr>
                                                              <w:divsChild>
                                                                <w:div w:id="1716002995">
                                                                  <w:marLeft w:val="0"/>
                                                                  <w:marRight w:val="0"/>
                                                                  <w:marTop w:val="0"/>
                                                                  <w:marBottom w:val="0"/>
                                                                  <w:divBdr>
                                                                    <w:top w:val="none" w:sz="0" w:space="0" w:color="auto"/>
                                                                    <w:left w:val="none" w:sz="0" w:space="0" w:color="auto"/>
                                                                    <w:bottom w:val="none" w:sz="0" w:space="0" w:color="auto"/>
                                                                    <w:right w:val="none" w:sz="0" w:space="0" w:color="auto"/>
                                                                  </w:divBdr>
                                                                  <w:divsChild>
                                                                    <w:div w:id="159590804">
                                                                      <w:marLeft w:val="0"/>
                                                                      <w:marRight w:val="0"/>
                                                                      <w:marTop w:val="0"/>
                                                                      <w:marBottom w:val="0"/>
                                                                      <w:divBdr>
                                                                        <w:top w:val="none" w:sz="0" w:space="0" w:color="auto"/>
                                                                        <w:left w:val="none" w:sz="0" w:space="0" w:color="auto"/>
                                                                        <w:bottom w:val="none" w:sz="0" w:space="0" w:color="auto"/>
                                                                        <w:right w:val="none" w:sz="0" w:space="0" w:color="auto"/>
                                                                      </w:divBdr>
                                                                      <w:divsChild>
                                                                        <w:div w:id="1125808120">
                                                                          <w:marLeft w:val="0"/>
                                                                          <w:marRight w:val="0"/>
                                                                          <w:marTop w:val="0"/>
                                                                          <w:marBottom w:val="0"/>
                                                                          <w:divBdr>
                                                                            <w:top w:val="none" w:sz="0" w:space="0" w:color="auto"/>
                                                                            <w:left w:val="none" w:sz="0" w:space="0" w:color="auto"/>
                                                                            <w:bottom w:val="none" w:sz="0" w:space="0" w:color="auto"/>
                                                                            <w:right w:val="none" w:sz="0" w:space="0" w:color="auto"/>
                                                                          </w:divBdr>
                                                                          <w:divsChild>
                                                                            <w:div w:id="462119077">
                                                                              <w:marLeft w:val="0"/>
                                                                              <w:marRight w:val="0"/>
                                                                              <w:marTop w:val="0"/>
                                                                              <w:marBottom w:val="0"/>
                                                                              <w:divBdr>
                                                                                <w:top w:val="none" w:sz="0" w:space="0" w:color="auto"/>
                                                                                <w:left w:val="none" w:sz="0" w:space="0" w:color="auto"/>
                                                                                <w:bottom w:val="none" w:sz="0" w:space="0" w:color="auto"/>
                                                                                <w:right w:val="none" w:sz="0" w:space="0" w:color="auto"/>
                                                                              </w:divBdr>
                                                                              <w:divsChild>
                                                                                <w:div w:id="572814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1201938">
      <w:bodyDiv w:val="1"/>
      <w:marLeft w:val="0"/>
      <w:marRight w:val="0"/>
      <w:marTop w:val="0"/>
      <w:marBottom w:val="0"/>
      <w:divBdr>
        <w:top w:val="none" w:sz="0" w:space="0" w:color="auto"/>
        <w:left w:val="none" w:sz="0" w:space="0" w:color="auto"/>
        <w:bottom w:val="none" w:sz="0" w:space="0" w:color="auto"/>
        <w:right w:val="none" w:sz="0" w:space="0" w:color="auto"/>
      </w:divBdr>
    </w:div>
    <w:div w:id="1373731677">
      <w:bodyDiv w:val="1"/>
      <w:marLeft w:val="0"/>
      <w:marRight w:val="0"/>
      <w:marTop w:val="0"/>
      <w:marBottom w:val="0"/>
      <w:divBdr>
        <w:top w:val="none" w:sz="0" w:space="0" w:color="auto"/>
        <w:left w:val="none" w:sz="0" w:space="0" w:color="auto"/>
        <w:bottom w:val="none" w:sz="0" w:space="0" w:color="auto"/>
        <w:right w:val="none" w:sz="0" w:space="0" w:color="auto"/>
      </w:divBdr>
    </w:div>
    <w:div w:id="1374578068">
      <w:bodyDiv w:val="1"/>
      <w:marLeft w:val="0"/>
      <w:marRight w:val="0"/>
      <w:marTop w:val="0"/>
      <w:marBottom w:val="0"/>
      <w:divBdr>
        <w:top w:val="none" w:sz="0" w:space="0" w:color="auto"/>
        <w:left w:val="none" w:sz="0" w:space="0" w:color="auto"/>
        <w:bottom w:val="none" w:sz="0" w:space="0" w:color="auto"/>
        <w:right w:val="none" w:sz="0" w:space="0" w:color="auto"/>
      </w:divBdr>
    </w:div>
    <w:div w:id="1379086775">
      <w:bodyDiv w:val="1"/>
      <w:marLeft w:val="0"/>
      <w:marRight w:val="0"/>
      <w:marTop w:val="0"/>
      <w:marBottom w:val="0"/>
      <w:divBdr>
        <w:top w:val="none" w:sz="0" w:space="0" w:color="auto"/>
        <w:left w:val="none" w:sz="0" w:space="0" w:color="auto"/>
        <w:bottom w:val="none" w:sz="0" w:space="0" w:color="auto"/>
        <w:right w:val="none" w:sz="0" w:space="0" w:color="auto"/>
      </w:divBdr>
    </w:div>
    <w:div w:id="1384137033">
      <w:bodyDiv w:val="1"/>
      <w:marLeft w:val="0"/>
      <w:marRight w:val="0"/>
      <w:marTop w:val="0"/>
      <w:marBottom w:val="0"/>
      <w:divBdr>
        <w:top w:val="none" w:sz="0" w:space="0" w:color="auto"/>
        <w:left w:val="none" w:sz="0" w:space="0" w:color="auto"/>
        <w:bottom w:val="none" w:sz="0" w:space="0" w:color="auto"/>
        <w:right w:val="none" w:sz="0" w:space="0" w:color="auto"/>
      </w:divBdr>
    </w:div>
    <w:div w:id="1385173952">
      <w:bodyDiv w:val="1"/>
      <w:marLeft w:val="0"/>
      <w:marRight w:val="0"/>
      <w:marTop w:val="0"/>
      <w:marBottom w:val="0"/>
      <w:divBdr>
        <w:top w:val="none" w:sz="0" w:space="0" w:color="auto"/>
        <w:left w:val="none" w:sz="0" w:space="0" w:color="auto"/>
        <w:bottom w:val="none" w:sz="0" w:space="0" w:color="auto"/>
        <w:right w:val="none" w:sz="0" w:space="0" w:color="auto"/>
      </w:divBdr>
    </w:div>
    <w:div w:id="1385366933">
      <w:bodyDiv w:val="1"/>
      <w:marLeft w:val="0"/>
      <w:marRight w:val="0"/>
      <w:marTop w:val="0"/>
      <w:marBottom w:val="0"/>
      <w:divBdr>
        <w:top w:val="none" w:sz="0" w:space="0" w:color="auto"/>
        <w:left w:val="none" w:sz="0" w:space="0" w:color="auto"/>
        <w:bottom w:val="none" w:sz="0" w:space="0" w:color="auto"/>
        <w:right w:val="none" w:sz="0" w:space="0" w:color="auto"/>
      </w:divBdr>
    </w:div>
    <w:div w:id="1397895066">
      <w:bodyDiv w:val="1"/>
      <w:marLeft w:val="0"/>
      <w:marRight w:val="0"/>
      <w:marTop w:val="0"/>
      <w:marBottom w:val="0"/>
      <w:divBdr>
        <w:top w:val="none" w:sz="0" w:space="0" w:color="auto"/>
        <w:left w:val="none" w:sz="0" w:space="0" w:color="auto"/>
        <w:bottom w:val="none" w:sz="0" w:space="0" w:color="auto"/>
        <w:right w:val="none" w:sz="0" w:space="0" w:color="auto"/>
      </w:divBdr>
    </w:div>
    <w:div w:id="1399743526">
      <w:bodyDiv w:val="1"/>
      <w:marLeft w:val="0"/>
      <w:marRight w:val="0"/>
      <w:marTop w:val="0"/>
      <w:marBottom w:val="0"/>
      <w:divBdr>
        <w:top w:val="none" w:sz="0" w:space="0" w:color="auto"/>
        <w:left w:val="none" w:sz="0" w:space="0" w:color="auto"/>
        <w:bottom w:val="none" w:sz="0" w:space="0" w:color="auto"/>
        <w:right w:val="none" w:sz="0" w:space="0" w:color="auto"/>
      </w:divBdr>
    </w:div>
    <w:div w:id="1418748647">
      <w:bodyDiv w:val="1"/>
      <w:marLeft w:val="0"/>
      <w:marRight w:val="0"/>
      <w:marTop w:val="0"/>
      <w:marBottom w:val="0"/>
      <w:divBdr>
        <w:top w:val="none" w:sz="0" w:space="0" w:color="auto"/>
        <w:left w:val="none" w:sz="0" w:space="0" w:color="auto"/>
        <w:bottom w:val="none" w:sz="0" w:space="0" w:color="auto"/>
        <w:right w:val="none" w:sz="0" w:space="0" w:color="auto"/>
      </w:divBdr>
    </w:div>
    <w:div w:id="1434744398">
      <w:bodyDiv w:val="1"/>
      <w:marLeft w:val="0"/>
      <w:marRight w:val="0"/>
      <w:marTop w:val="0"/>
      <w:marBottom w:val="0"/>
      <w:divBdr>
        <w:top w:val="none" w:sz="0" w:space="0" w:color="auto"/>
        <w:left w:val="none" w:sz="0" w:space="0" w:color="auto"/>
        <w:bottom w:val="none" w:sz="0" w:space="0" w:color="auto"/>
        <w:right w:val="none" w:sz="0" w:space="0" w:color="auto"/>
      </w:divBdr>
      <w:divsChild>
        <w:div w:id="624971608">
          <w:marLeft w:val="0"/>
          <w:marRight w:val="0"/>
          <w:marTop w:val="0"/>
          <w:marBottom w:val="0"/>
          <w:divBdr>
            <w:top w:val="none" w:sz="0" w:space="0" w:color="auto"/>
            <w:left w:val="none" w:sz="0" w:space="0" w:color="auto"/>
            <w:bottom w:val="none" w:sz="0" w:space="0" w:color="auto"/>
            <w:right w:val="none" w:sz="0" w:space="0" w:color="auto"/>
          </w:divBdr>
          <w:divsChild>
            <w:div w:id="1872644095">
              <w:marLeft w:val="0"/>
              <w:marRight w:val="0"/>
              <w:marTop w:val="0"/>
              <w:marBottom w:val="0"/>
              <w:divBdr>
                <w:top w:val="none" w:sz="0" w:space="0" w:color="auto"/>
                <w:left w:val="none" w:sz="0" w:space="0" w:color="auto"/>
                <w:bottom w:val="none" w:sz="0" w:space="0" w:color="auto"/>
                <w:right w:val="none" w:sz="0" w:space="0" w:color="auto"/>
              </w:divBdr>
              <w:divsChild>
                <w:div w:id="222914466">
                  <w:marLeft w:val="0"/>
                  <w:marRight w:val="0"/>
                  <w:marTop w:val="0"/>
                  <w:marBottom w:val="0"/>
                  <w:divBdr>
                    <w:top w:val="none" w:sz="0" w:space="0" w:color="auto"/>
                    <w:left w:val="none" w:sz="0" w:space="0" w:color="auto"/>
                    <w:bottom w:val="none" w:sz="0" w:space="0" w:color="auto"/>
                    <w:right w:val="none" w:sz="0" w:space="0" w:color="auto"/>
                  </w:divBdr>
                  <w:divsChild>
                    <w:div w:id="156922155">
                      <w:marLeft w:val="0"/>
                      <w:marRight w:val="0"/>
                      <w:marTop w:val="0"/>
                      <w:marBottom w:val="0"/>
                      <w:divBdr>
                        <w:top w:val="none" w:sz="0" w:space="0" w:color="auto"/>
                        <w:left w:val="none" w:sz="0" w:space="0" w:color="auto"/>
                        <w:bottom w:val="none" w:sz="0" w:space="0" w:color="auto"/>
                        <w:right w:val="none" w:sz="0" w:space="0" w:color="auto"/>
                      </w:divBdr>
                      <w:divsChild>
                        <w:div w:id="595556454">
                          <w:marLeft w:val="0"/>
                          <w:marRight w:val="0"/>
                          <w:marTop w:val="0"/>
                          <w:marBottom w:val="0"/>
                          <w:divBdr>
                            <w:top w:val="none" w:sz="0" w:space="0" w:color="auto"/>
                            <w:left w:val="none" w:sz="0" w:space="0" w:color="auto"/>
                            <w:bottom w:val="none" w:sz="0" w:space="0" w:color="auto"/>
                            <w:right w:val="none" w:sz="0" w:space="0" w:color="auto"/>
                          </w:divBdr>
                          <w:divsChild>
                            <w:div w:id="770127203">
                              <w:marLeft w:val="0"/>
                              <w:marRight w:val="0"/>
                              <w:marTop w:val="0"/>
                              <w:marBottom w:val="0"/>
                              <w:divBdr>
                                <w:top w:val="none" w:sz="0" w:space="0" w:color="auto"/>
                                <w:left w:val="none" w:sz="0" w:space="0" w:color="auto"/>
                                <w:bottom w:val="none" w:sz="0" w:space="0" w:color="auto"/>
                                <w:right w:val="none" w:sz="0" w:space="0" w:color="auto"/>
                              </w:divBdr>
                              <w:divsChild>
                                <w:div w:id="541140877">
                                  <w:marLeft w:val="0"/>
                                  <w:marRight w:val="0"/>
                                  <w:marTop w:val="0"/>
                                  <w:marBottom w:val="0"/>
                                  <w:divBdr>
                                    <w:top w:val="none" w:sz="0" w:space="0" w:color="auto"/>
                                    <w:left w:val="none" w:sz="0" w:space="0" w:color="auto"/>
                                    <w:bottom w:val="none" w:sz="0" w:space="0" w:color="auto"/>
                                    <w:right w:val="none" w:sz="0" w:space="0" w:color="auto"/>
                                  </w:divBdr>
                                  <w:divsChild>
                                    <w:div w:id="1242376609">
                                      <w:marLeft w:val="0"/>
                                      <w:marRight w:val="0"/>
                                      <w:marTop w:val="0"/>
                                      <w:marBottom w:val="0"/>
                                      <w:divBdr>
                                        <w:top w:val="none" w:sz="0" w:space="0" w:color="auto"/>
                                        <w:left w:val="none" w:sz="0" w:space="0" w:color="auto"/>
                                        <w:bottom w:val="none" w:sz="0" w:space="0" w:color="auto"/>
                                        <w:right w:val="none" w:sz="0" w:space="0" w:color="auto"/>
                                      </w:divBdr>
                                      <w:divsChild>
                                        <w:div w:id="141041292">
                                          <w:marLeft w:val="0"/>
                                          <w:marRight w:val="0"/>
                                          <w:marTop w:val="0"/>
                                          <w:marBottom w:val="0"/>
                                          <w:divBdr>
                                            <w:top w:val="none" w:sz="0" w:space="0" w:color="auto"/>
                                            <w:left w:val="none" w:sz="0" w:space="0" w:color="auto"/>
                                            <w:bottom w:val="none" w:sz="0" w:space="0" w:color="auto"/>
                                            <w:right w:val="none" w:sz="0" w:space="0" w:color="auto"/>
                                          </w:divBdr>
                                          <w:divsChild>
                                            <w:div w:id="138037256">
                                              <w:marLeft w:val="0"/>
                                              <w:marRight w:val="0"/>
                                              <w:marTop w:val="0"/>
                                              <w:marBottom w:val="0"/>
                                              <w:divBdr>
                                                <w:top w:val="none" w:sz="0" w:space="0" w:color="auto"/>
                                                <w:left w:val="none" w:sz="0" w:space="0" w:color="auto"/>
                                                <w:bottom w:val="none" w:sz="0" w:space="0" w:color="auto"/>
                                                <w:right w:val="none" w:sz="0" w:space="0" w:color="auto"/>
                                              </w:divBdr>
                                              <w:divsChild>
                                                <w:div w:id="1126512512">
                                                  <w:marLeft w:val="0"/>
                                                  <w:marRight w:val="0"/>
                                                  <w:marTop w:val="0"/>
                                                  <w:marBottom w:val="0"/>
                                                  <w:divBdr>
                                                    <w:top w:val="none" w:sz="0" w:space="0" w:color="auto"/>
                                                    <w:left w:val="none" w:sz="0" w:space="0" w:color="auto"/>
                                                    <w:bottom w:val="none" w:sz="0" w:space="0" w:color="auto"/>
                                                    <w:right w:val="none" w:sz="0" w:space="0" w:color="auto"/>
                                                  </w:divBdr>
                                                  <w:divsChild>
                                                    <w:div w:id="1335721596">
                                                      <w:marLeft w:val="0"/>
                                                      <w:marRight w:val="0"/>
                                                      <w:marTop w:val="0"/>
                                                      <w:marBottom w:val="0"/>
                                                      <w:divBdr>
                                                        <w:top w:val="none" w:sz="0" w:space="0" w:color="auto"/>
                                                        <w:left w:val="none" w:sz="0" w:space="0" w:color="auto"/>
                                                        <w:bottom w:val="none" w:sz="0" w:space="0" w:color="auto"/>
                                                        <w:right w:val="none" w:sz="0" w:space="0" w:color="auto"/>
                                                      </w:divBdr>
                                                      <w:divsChild>
                                                        <w:div w:id="1096437377">
                                                          <w:marLeft w:val="0"/>
                                                          <w:marRight w:val="0"/>
                                                          <w:marTop w:val="0"/>
                                                          <w:marBottom w:val="0"/>
                                                          <w:divBdr>
                                                            <w:top w:val="none" w:sz="0" w:space="0" w:color="auto"/>
                                                            <w:left w:val="none" w:sz="0" w:space="0" w:color="auto"/>
                                                            <w:bottom w:val="none" w:sz="0" w:space="0" w:color="auto"/>
                                                            <w:right w:val="none" w:sz="0" w:space="0" w:color="auto"/>
                                                          </w:divBdr>
                                                          <w:divsChild>
                                                            <w:div w:id="1165240023">
                                                              <w:marLeft w:val="0"/>
                                                              <w:marRight w:val="0"/>
                                                              <w:marTop w:val="0"/>
                                                              <w:marBottom w:val="0"/>
                                                              <w:divBdr>
                                                                <w:top w:val="none" w:sz="0" w:space="0" w:color="auto"/>
                                                                <w:left w:val="none" w:sz="0" w:space="0" w:color="auto"/>
                                                                <w:bottom w:val="none" w:sz="0" w:space="0" w:color="auto"/>
                                                                <w:right w:val="none" w:sz="0" w:space="0" w:color="auto"/>
                                                              </w:divBdr>
                                                              <w:divsChild>
                                                                <w:div w:id="1999262815">
                                                                  <w:marLeft w:val="0"/>
                                                                  <w:marRight w:val="0"/>
                                                                  <w:marTop w:val="0"/>
                                                                  <w:marBottom w:val="0"/>
                                                                  <w:divBdr>
                                                                    <w:top w:val="none" w:sz="0" w:space="0" w:color="auto"/>
                                                                    <w:left w:val="none" w:sz="0" w:space="0" w:color="auto"/>
                                                                    <w:bottom w:val="none" w:sz="0" w:space="0" w:color="auto"/>
                                                                    <w:right w:val="none" w:sz="0" w:space="0" w:color="auto"/>
                                                                  </w:divBdr>
                                                                  <w:divsChild>
                                                                    <w:div w:id="465317233">
                                                                      <w:marLeft w:val="0"/>
                                                                      <w:marRight w:val="0"/>
                                                                      <w:marTop w:val="0"/>
                                                                      <w:marBottom w:val="0"/>
                                                                      <w:divBdr>
                                                                        <w:top w:val="none" w:sz="0" w:space="0" w:color="auto"/>
                                                                        <w:left w:val="none" w:sz="0" w:space="0" w:color="auto"/>
                                                                        <w:bottom w:val="none" w:sz="0" w:space="0" w:color="auto"/>
                                                                        <w:right w:val="none" w:sz="0" w:space="0" w:color="auto"/>
                                                                      </w:divBdr>
                                                                      <w:divsChild>
                                                                        <w:div w:id="755203642">
                                                                          <w:marLeft w:val="0"/>
                                                                          <w:marRight w:val="0"/>
                                                                          <w:marTop w:val="0"/>
                                                                          <w:marBottom w:val="0"/>
                                                                          <w:divBdr>
                                                                            <w:top w:val="none" w:sz="0" w:space="0" w:color="auto"/>
                                                                            <w:left w:val="none" w:sz="0" w:space="0" w:color="auto"/>
                                                                            <w:bottom w:val="none" w:sz="0" w:space="0" w:color="auto"/>
                                                                            <w:right w:val="none" w:sz="0" w:space="0" w:color="auto"/>
                                                                          </w:divBdr>
                                                                          <w:divsChild>
                                                                            <w:div w:id="693386905">
                                                                              <w:marLeft w:val="0"/>
                                                                              <w:marRight w:val="0"/>
                                                                              <w:marTop w:val="0"/>
                                                                              <w:marBottom w:val="0"/>
                                                                              <w:divBdr>
                                                                                <w:top w:val="none" w:sz="0" w:space="0" w:color="auto"/>
                                                                                <w:left w:val="none" w:sz="0" w:space="0" w:color="auto"/>
                                                                                <w:bottom w:val="none" w:sz="0" w:space="0" w:color="auto"/>
                                                                                <w:right w:val="none" w:sz="0" w:space="0" w:color="auto"/>
                                                                              </w:divBdr>
                                                                              <w:divsChild>
                                                                                <w:div w:id="13946228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35713034">
      <w:bodyDiv w:val="1"/>
      <w:marLeft w:val="0"/>
      <w:marRight w:val="0"/>
      <w:marTop w:val="0"/>
      <w:marBottom w:val="0"/>
      <w:divBdr>
        <w:top w:val="none" w:sz="0" w:space="0" w:color="auto"/>
        <w:left w:val="none" w:sz="0" w:space="0" w:color="auto"/>
        <w:bottom w:val="none" w:sz="0" w:space="0" w:color="auto"/>
        <w:right w:val="none" w:sz="0" w:space="0" w:color="auto"/>
      </w:divBdr>
    </w:div>
    <w:div w:id="1437560187">
      <w:bodyDiv w:val="1"/>
      <w:marLeft w:val="0"/>
      <w:marRight w:val="0"/>
      <w:marTop w:val="0"/>
      <w:marBottom w:val="0"/>
      <w:divBdr>
        <w:top w:val="none" w:sz="0" w:space="0" w:color="auto"/>
        <w:left w:val="none" w:sz="0" w:space="0" w:color="auto"/>
        <w:bottom w:val="none" w:sz="0" w:space="0" w:color="auto"/>
        <w:right w:val="none" w:sz="0" w:space="0" w:color="auto"/>
      </w:divBdr>
    </w:div>
    <w:div w:id="1446852944">
      <w:bodyDiv w:val="1"/>
      <w:marLeft w:val="0"/>
      <w:marRight w:val="0"/>
      <w:marTop w:val="0"/>
      <w:marBottom w:val="0"/>
      <w:divBdr>
        <w:top w:val="none" w:sz="0" w:space="0" w:color="auto"/>
        <w:left w:val="none" w:sz="0" w:space="0" w:color="auto"/>
        <w:bottom w:val="none" w:sz="0" w:space="0" w:color="auto"/>
        <w:right w:val="none" w:sz="0" w:space="0" w:color="auto"/>
      </w:divBdr>
      <w:divsChild>
        <w:div w:id="2071149803">
          <w:marLeft w:val="0"/>
          <w:marRight w:val="0"/>
          <w:marTop w:val="0"/>
          <w:marBottom w:val="0"/>
          <w:divBdr>
            <w:top w:val="none" w:sz="0" w:space="0" w:color="auto"/>
            <w:left w:val="none" w:sz="0" w:space="0" w:color="auto"/>
            <w:bottom w:val="none" w:sz="0" w:space="0" w:color="auto"/>
            <w:right w:val="none" w:sz="0" w:space="0" w:color="auto"/>
          </w:divBdr>
          <w:divsChild>
            <w:div w:id="663826499">
              <w:marLeft w:val="0"/>
              <w:marRight w:val="0"/>
              <w:marTop w:val="0"/>
              <w:marBottom w:val="0"/>
              <w:divBdr>
                <w:top w:val="none" w:sz="0" w:space="0" w:color="auto"/>
                <w:left w:val="none" w:sz="0" w:space="0" w:color="auto"/>
                <w:bottom w:val="none" w:sz="0" w:space="0" w:color="auto"/>
                <w:right w:val="none" w:sz="0" w:space="0" w:color="auto"/>
              </w:divBdr>
              <w:divsChild>
                <w:div w:id="1399396907">
                  <w:marLeft w:val="0"/>
                  <w:marRight w:val="0"/>
                  <w:marTop w:val="0"/>
                  <w:marBottom w:val="0"/>
                  <w:divBdr>
                    <w:top w:val="none" w:sz="0" w:space="0" w:color="auto"/>
                    <w:left w:val="none" w:sz="0" w:space="0" w:color="auto"/>
                    <w:bottom w:val="none" w:sz="0" w:space="0" w:color="auto"/>
                    <w:right w:val="none" w:sz="0" w:space="0" w:color="auto"/>
                  </w:divBdr>
                  <w:divsChild>
                    <w:div w:id="1683894802">
                      <w:marLeft w:val="0"/>
                      <w:marRight w:val="0"/>
                      <w:marTop w:val="0"/>
                      <w:marBottom w:val="0"/>
                      <w:divBdr>
                        <w:top w:val="none" w:sz="0" w:space="0" w:color="auto"/>
                        <w:left w:val="none" w:sz="0" w:space="0" w:color="auto"/>
                        <w:bottom w:val="none" w:sz="0" w:space="0" w:color="auto"/>
                        <w:right w:val="none" w:sz="0" w:space="0" w:color="auto"/>
                      </w:divBdr>
                      <w:divsChild>
                        <w:div w:id="1683506228">
                          <w:marLeft w:val="0"/>
                          <w:marRight w:val="0"/>
                          <w:marTop w:val="0"/>
                          <w:marBottom w:val="0"/>
                          <w:divBdr>
                            <w:top w:val="none" w:sz="0" w:space="0" w:color="auto"/>
                            <w:left w:val="none" w:sz="0" w:space="0" w:color="auto"/>
                            <w:bottom w:val="none" w:sz="0" w:space="0" w:color="auto"/>
                            <w:right w:val="none" w:sz="0" w:space="0" w:color="auto"/>
                          </w:divBdr>
                          <w:divsChild>
                            <w:div w:id="118570929">
                              <w:marLeft w:val="0"/>
                              <w:marRight w:val="0"/>
                              <w:marTop w:val="0"/>
                              <w:marBottom w:val="0"/>
                              <w:divBdr>
                                <w:top w:val="none" w:sz="0" w:space="0" w:color="auto"/>
                                <w:left w:val="none" w:sz="0" w:space="0" w:color="auto"/>
                                <w:bottom w:val="none" w:sz="0" w:space="0" w:color="auto"/>
                                <w:right w:val="none" w:sz="0" w:space="0" w:color="auto"/>
                              </w:divBdr>
                              <w:divsChild>
                                <w:div w:id="543254821">
                                  <w:marLeft w:val="0"/>
                                  <w:marRight w:val="0"/>
                                  <w:marTop w:val="0"/>
                                  <w:marBottom w:val="0"/>
                                  <w:divBdr>
                                    <w:top w:val="none" w:sz="0" w:space="0" w:color="auto"/>
                                    <w:left w:val="none" w:sz="0" w:space="0" w:color="auto"/>
                                    <w:bottom w:val="none" w:sz="0" w:space="0" w:color="auto"/>
                                    <w:right w:val="none" w:sz="0" w:space="0" w:color="auto"/>
                                  </w:divBdr>
                                  <w:divsChild>
                                    <w:div w:id="555943459">
                                      <w:marLeft w:val="0"/>
                                      <w:marRight w:val="0"/>
                                      <w:marTop w:val="0"/>
                                      <w:marBottom w:val="0"/>
                                      <w:divBdr>
                                        <w:top w:val="none" w:sz="0" w:space="0" w:color="auto"/>
                                        <w:left w:val="none" w:sz="0" w:space="0" w:color="auto"/>
                                        <w:bottom w:val="none" w:sz="0" w:space="0" w:color="auto"/>
                                        <w:right w:val="none" w:sz="0" w:space="0" w:color="auto"/>
                                      </w:divBdr>
                                      <w:divsChild>
                                        <w:div w:id="1427774386">
                                          <w:marLeft w:val="0"/>
                                          <w:marRight w:val="0"/>
                                          <w:marTop w:val="0"/>
                                          <w:marBottom w:val="0"/>
                                          <w:divBdr>
                                            <w:top w:val="none" w:sz="0" w:space="0" w:color="auto"/>
                                            <w:left w:val="none" w:sz="0" w:space="0" w:color="auto"/>
                                            <w:bottom w:val="none" w:sz="0" w:space="0" w:color="auto"/>
                                            <w:right w:val="none" w:sz="0" w:space="0" w:color="auto"/>
                                          </w:divBdr>
                                          <w:divsChild>
                                            <w:div w:id="556092141">
                                              <w:marLeft w:val="0"/>
                                              <w:marRight w:val="0"/>
                                              <w:marTop w:val="0"/>
                                              <w:marBottom w:val="0"/>
                                              <w:divBdr>
                                                <w:top w:val="none" w:sz="0" w:space="0" w:color="auto"/>
                                                <w:left w:val="none" w:sz="0" w:space="0" w:color="auto"/>
                                                <w:bottom w:val="none" w:sz="0" w:space="0" w:color="auto"/>
                                                <w:right w:val="none" w:sz="0" w:space="0" w:color="auto"/>
                                              </w:divBdr>
                                              <w:divsChild>
                                                <w:div w:id="1633709844">
                                                  <w:marLeft w:val="0"/>
                                                  <w:marRight w:val="0"/>
                                                  <w:marTop w:val="0"/>
                                                  <w:marBottom w:val="0"/>
                                                  <w:divBdr>
                                                    <w:top w:val="none" w:sz="0" w:space="0" w:color="auto"/>
                                                    <w:left w:val="none" w:sz="0" w:space="0" w:color="auto"/>
                                                    <w:bottom w:val="none" w:sz="0" w:space="0" w:color="auto"/>
                                                    <w:right w:val="none" w:sz="0" w:space="0" w:color="auto"/>
                                                  </w:divBdr>
                                                  <w:divsChild>
                                                    <w:div w:id="1304117180">
                                                      <w:marLeft w:val="0"/>
                                                      <w:marRight w:val="0"/>
                                                      <w:marTop w:val="0"/>
                                                      <w:marBottom w:val="0"/>
                                                      <w:divBdr>
                                                        <w:top w:val="none" w:sz="0" w:space="0" w:color="auto"/>
                                                        <w:left w:val="none" w:sz="0" w:space="0" w:color="auto"/>
                                                        <w:bottom w:val="none" w:sz="0" w:space="0" w:color="auto"/>
                                                        <w:right w:val="none" w:sz="0" w:space="0" w:color="auto"/>
                                                      </w:divBdr>
                                                      <w:divsChild>
                                                        <w:div w:id="250823062">
                                                          <w:marLeft w:val="0"/>
                                                          <w:marRight w:val="0"/>
                                                          <w:marTop w:val="0"/>
                                                          <w:marBottom w:val="0"/>
                                                          <w:divBdr>
                                                            <w:top w:val="none" w:sz="0" w:space="0" w:color="auto"/>
                                                            <w:left w:val="none" w:sz="0" w:space="0" w:color="auto"/>
                                                            <w:bottom w:val="none" w:sz="0" w:space="0" w:color="auto"/>
                                                            <w:right w:val="none" w:sz="0" w:space="0" w:color="auto"/>
                                                          </w:divBdr>
                                                          <w:divsChild>
                                                            <w:div w:id="154688567">
                                                              <w:marLeft w:val="0"/>
                                                              <w:marRight w:val="0"/>
                                                              <w:marTop w:val="0"/>
                                                              <w:marBottom w:val="0"/>
                                                              <w:divBdr>
                                                                <w:top w:val="none" w:sz="0" w:space="0" w:color="auto"/>
                                                                <w:left w:val="none" w:sz="0" w:space="0" w:color="auto"/>
                                                                <w:bottom w:val="none" w:sz="0" w:space="0" w:color="auto"/>
                                                                <w:right w:val="none" w:sz="0" w:space="0" w:color="auto"/>
                                                              </w:divBdr>
                                                              <w:divsChild>
                                                                <w:div w:id="1028142009">
                                                                  <w:marLeft w:val="0"/>
                                                                  <w:marRight w:val="0"/>
                                                                  <w:marTop w:val="0"/>
                                                                  <w:marBottom w:val="0"/>
                                                                  <w:divBdr>
                                                                    <w:top w:val="none" w:sz="0" w:space="0" w:color="auto"/>
                                                                    <w:left w:val="none" w:sz="0" w:space="0" w:color="auto"/>
                                                                    <w:bottom w:val="none" w:sz="0" w:space="0" w:color="auto"/>
                                                                    <w:right w:val="none" w:sz="0" w:space="0" w:color="auto"/>
                                                                  </w:divBdr>
                                                                  <w:divsChild>
                                                                    <w:div w:id="1930776440">
                                                                      <w:marLeft w:val="0"/>
                                                                      <w:marRight w:val="0"/>
                                                                      <w:marTop w:val="0"/>
                                                                      <w:marBottom w:val="0"/>
                                                                      <w:divBdr>
                                                                        <w:top w:val="none" w:sz="0" w:space="0" w:color="auto"/>
                                                                        <w:left w:val="none" w:sz="0" w:space="0" w:color="auto"/>
                                                                        <w:bottom w:val="none" w:sz="0" w:space="0" w:color="auto"/>
                                                                        <w:right w:val="none" w:sz="0" w:space="0" w:color="auto"/>
                                                                      </w:divBdr>
                                                                      <w:divsChild>
                                                                        <w:div w:id="495728341">
                                                                          <w:marLeft w:val="0"/>
                                                                          <w:marRight w:val="0"/>
                                                                          <w:marTop w:val="0"/>
                                                                          <w:marBottom w:val="0"/>
                                                                          <w:divBdr>
                                                                            <w:top w:val="none" w:sz="0" w:space="0" w:color="auto"/>
                                                                            <w:left w:val="none" w:sz="0" w:space="0" w:color="auto"/>
                                                                            <w:bottom w:val="none" w:sz="0" w:space="0" w:color="auto"/>
                                                                            <w:right w:val="none" w:sz="0" w:space="0" w:color="auto"/>
                                                                          </w:divBdr>
                                                                          <w:divsChild>
                                                                            <w:div w:id="833715580">
                                                                              <w:marLeft w:val="0"/>
                                                                              <w:marRight w:val="0"/>
                                                                              <w:marTop w:val="0"/>
                                                                              <w:marBottom w:val="0"/>
                                                                              <w:divBdr>
                                                                                <w:top w:val="none" w:sz="0" w:space="0" w:color="auto"/>
                                                                                <w:left w:val="none" w:sz="0" w:space="0" w:color="auto"/>
                                                                                <w:bottom w:val="none" w:sz="0" w:space="0" w:color="auto"/>
                                                                                <w:right w:val="none" w:sz="0" w:space="0" w:color="auto"/>
                                                                              </w:divBdr>
                                                                              <w:divsChild>
                                                                                <w:div w:id="14049127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47968270">
      <w:bodyDiv w:val="1"/>
      <w:marLeft w:val="0"/>
      <w:marRight w:val="0"/>
      <w:marTop w:val="0"/>
      <w:marBottom w:val="0"/>
      <w:divBdr>
        <w:top w:val="none" w:sz="0" w:space="0" w:color="auto"/>
        <w:left w:val="none" w:sz="0" w:space="0" w:color="auto"/>
        <w:bottom w:val="none" w:sz="0" w:space="0" w:color="auto"/>
        <w:right w:val="none" w:sz="0" w:space="0" w:color="auto"/>
      </w:divBdr>
    </w:div>
    <w:div w:id="1454254426">
      <w:bodyDiv w:val="1"/>
      <w:marLeft w:val="0"/>
      <w:marRight w:val="0"/>
      <w:marTop w:val="0"/>
      <w:marBottom w:val="0"/>
      <w:divBdr>
        <w:top w:val="none" w:sz="0" w:space="0" w:color="auto"/>
        <w:left w:val="none" w:sz="0" w:space="0" w:color="auto"/>
        <w:bottom w:val="none" w:sz="0" w:space="0" w:color="auto"/>
        <w:right w:val="none" w:sz="0" w:space="0" w:color="auto"/>
      </w:divBdr>
    </w:div>
    <w:div w:id="1471628116">
      <w:bodyDiv w:val="1"/>
      <w:marLeft w:val="0"/>
      <w:marRight w:val="0"/>
      <w:marTop w:val="0"/>
      <w:marBottom w:val="0"/>
      <w:divBdr>
        <w:top w:val="none" w:sz="0" w:space="0" w:color="auto"/>
        <w:left w:val="none" w:sz="0" w:space="0" w:color="auto"/>
        <w:bottom w:val="none" w:sz="0" w:space="0" w:color="auto"/>
        <w:right w:val="none" w:sz="0" w:space="0" w:color="auto"/>
      </w:divBdr>
    </w:div>
    <w:div w:id="1501046560">
      <w:bodyDiv w:val="1"/>
      <w:marLeft w:val="0"/>
      <w:marRight w:val="0"/>
      <w:marTop w:val="0"/>
      <w:marBottom w:val="0"/>
      <w:divBdr>
        <w:top w:val="none" w:sz="0" w:space="0" w:color="auto"/>
        <w:left w:val="none" w:sz="0" w:space="0" w:color="auto"/>
        <w:bottom w:val="none" w:sz="0" w:space="0" w:color="auto"/>
        <w:right w:val="none" w:sz="0" w:space="0" w:color="auto"/>
      </w:divBdr>
    </w:div>
    <w:div w:id="1508203904">
      <w:bodyDiv w:val="1"/>
      <w:marLeft w:val="0"/>
      <w:marRight w:val="0"/>
      <w:marTop w:val="0"/>
      <w:marBottom w:val="0"/>
      <w:divBdr>
        <w:top w:val="none" w:sz="0" w:space="0" w:color="auto"/>
        <w:left w:val="none" w:sz="0" w:space="0" w:color="auto"/>
        <w:bottom w:val="none" w:sz="0" w:space="0" w:color="auto"/>
        <w:right w:val="none" w:sz="0" w:space="0" w:color="auto"/>
      </w:divBdr>
    </w:div>
    <w:div w:id="1509633190">
      <w:bodyDiv w:val="1"/>
      <w:marLeft w:val="0"/>
      <w:marRight w:val="0"/>
      <w:marTop w:val="0"/>
      <w:marBottom w:val="0"/>
      <w:divBdr>
        <w:top w:val="none" w:sz="0" w:space="0" w:color="auto"/>
        <w:left w:val="none" w:sz="0" w:space="0" w:color="auto"/>
        <w:bottom w:val="none" w:sz="0" w:space="0" w:color="auto"/>
        <w:right w:val="none" w:sz="0" w:space="0" w:color="auto"/>
      </w:divBdr>
    </w:div>
    <w:div w:id="1513228295">
      <w:bodyDiv w:val="1"/>
      <w:marLeft w:val="0"/>
      <w:marRight w:val="0"/>
      <w:marTop w:val="0"/>
      <w:marBottom w:val="0"/>
      <w:divBdr>
        <w:top w:val="none" w:sz="0" w:space="0" w:color="auto"/>
        <w:left w:val="none" w:sz="0" w:space="0" w:color="auto"/>
        <w:bottom w:val="none" w:sz="0" w:space="0" w:color="auto"/>
        <w:right w:val="none" w:sz="0" w:space="0" w:color="auto"/>
      </w:divBdr>
    </w:div>
    <w:div w:id="1515804243">
      <w:bodyDiv w:val="1"/>
      <w:marLeft w:val="0"/>
      <w:marRight w:val="0"/>
      <w:marTop w:val="0"/>
      <w:marBottom w:val="0"/>
      <w:divBdr>
        <w:top w:val="none" w:sz="0" w:space="0" w:color="auto"/>
        <w:left w:val="none" w:sz="0" w:space="0" w:color="auto"/>
        <w:bottom w:val="none" w:sz="0" w:space="0" w:color="auto"/>
        <w:right w:val="none" w:sz="0" w:space="0" w:color="auto"/>
      </w:divBdr>
    </w:div>
    <w:div w:id="1521429633">
      <w:bodyDiv w:val="1"/>
      <w:marLeft w:val="0"/>
      <w:marRight w:val="0"/>
      <w:marTop w:val="0"/>
      <w:marBottom w:val="0"/>
      <w:divBdr>
        <w:top w:val="none" w:sz="0" w:space="0" w:color="auto"/>
        <w:left w:val="none" w:sz="0" w:space="0" w:color="auto"/>
        <w:bottom w:val="none" w:sz="0" w:space="0" w:color="auto"/>
        <w:right w:val="none" w:sz="0" w:space="0" w:color="auto"/>
      </w:divBdr>
    </w:div>
    <w:div w:id="1522235237">
      <w:bodyDiv w:val="1"/>
      <w:marLeft w:val="0"/>
      <w:marRight w:val="0"/>
      <w:marTop w:val="0"/>
      <w:marBottom w:val="0"/>
      <w:divBdr>
        <w:top w:val="none" w:sz="0" w:space="0" w:color="auto"/>
        <w:left w:val="none" w:sz="0" w:space="0" w:color="auto"/>
        <w:bottom w:val="none" w:sz="0" w:space="0" w:color="auto"/>
        <w:right w:val="none" w:sz="0" w:space="0" w:color="auto"/>
      </w:divBdr>
    </w:div>
    <w:div w:id="1536385911">
      <w:bodyDiv w:val="1"/>
      <w:marLeft w:val="0"/>
      <w:marRight w:val="0"/>
      <w:marTop w:val="0"/>
      <w:marBottom w:val="0"/>
      <w:divBdr>
        <w:top w:val="none" w:sz="0" w:space="0" w:color="auto"/>
        <w:left w:val="none" w:sz="0" w:space="0" w:color="auto"/>
        <w:bottom w:val="none" w:sz="0" w:space="0" w:color="auto"/>
        <w:right w:val="none" w:sz="0" w:space="0" w:color="auto"/>
      </w:divBdr>
    </w:div>
    <w:div w:id="1539313301">
      <w:bodyDiv w:val="1"/>
      <w:marLeft w:val="0"/>
      <w:marRight w:val="0"/>
      <w:marTop w:val="0"/>
      <w:marBottom w:val="0"/>
      <w:divBdr>
        <w:top w:val="none" w:sz="0" w:space="0" w:color="auto"/>
        <w:left w:val="none" w:sz="0" w:space="0" w:color="auto"/>
        <w:bottom w:val="none" w:sz="0" w:space="0" w:color="auto"/>
        <w:right w:val="none" w:sz="0" w:space="0" w:color="auto"/>
      </w:divBdr>
    </w:div>
    <w:div w:id="1539928315">
      <w:bodyDiv w:val="1"/>
      <w:marLeft w:val="0"/>
      <w:marRight w:val="0"/>
      <w:marTop w:val="0"/>
      <w:marBottom w:val="0"/>
      <w:divBdr>
        <w:top w:val="none" w:sz="0" w:space="0" w:color="auto"/>
        <w:left w:val="none" w:sz="0" w:space="0" w:color="auto"/>
        <w:bottom w:val="none" w:sz="0" w:space="0" w:color="auto"/>
        <w:right w:val="none" w:sz="0" w:space="0" w:color="auto"/>
      </w:divBdr>
    </w:div>
    <w:div w:id="1546016312">
      <w:bodyDiv w:val="1"/>
      <w:marLeft w:val="0"/>
      <w:marRight w:val="0"/>
      <w:marTop w:val="0"/>
      <w:marBottom w:val="0"/>
      <w:divBdr>
        <w:top w:val="none" w:sz="0" w:space="0" w:color="auto"/>
        <w:left w:val="none" w:sz="0" w:space="0" w:color="auto"/>
        <w:bottom w:val="none" w:sz="0" w:space="0" w:color="auto"/>
        <w:right w:val="none" w:sz="0" w:space="0" w:color="auto"/>
      </w:divBdr>
    </w:div>
    <w:div w:id="1548835568">
      <w:bodyDiv w:val="1"/>
      <w:marLeft w:val="0"/>
      <w:marRight w:val="0"/>
      <w:marTop w:val="0"/>
      <w:marBottom w:val="0"/>
      <w:divBdr>
        <w:top w:val="none" w:sz="0" w:space="0" w:color="auto"/>
        <w:left w:val="none" w:sz="0" w:space="0" w:color="auto"/>
        <w:bottom w:val="none" w:sz="0" w:space="0" w:color="auto"/>
        <w:right w:val="none" w:sz="0" w:space="0" w:color="auto"/>
      </w:divBdr>
    </w:div>
    <w:div w:id="1552421703">
      <w:bodyDiv w:val="1"/>
      <w:marLeft w:val="0"/>
      <w:marRight w:val="0"/>
      <w:marTop w:val="0"/>
      <w:marBottom w:val="0"/>
      <w:divBdr>
        <w:top w:val="none" w:sz="0" w:space="0" w:color="auto"/>
        <w:left w:val="none" w:sz="0" w:space="0" w:color="auto"/>
        <w:bottom w:val="none" w:sz="0" w:space="0" w:color="auto"/>
        <w:right w:val="none" w:sz="0" w:space="0" w:color="auto"/>
      </w:divBdr>
    </w:div>
    <w:div w:id="1559584168">
      <w:bodyDiv w:val="1"/>
      <w:marLeft w:val="0"/>
      <w:marRight w:val="0"/>
      <w:marTop w:val="0"/>
      <w:marBottom w:val="0"/>
      <w:divBdr>
        <w:top w:val="none" w:sz="0" w:space="0" w:color="auto"/>
        <w:left w:val="none" w:sz="0" w:space="0" w:color="auto"/>
        <w:bottom w:val="none" w:sz="0" w:space="0" w:color="auto"/>
        <w:right w:val="none" w:sz="0" w:space="0" w:color="auto"/>
      </w:divBdr>
    </w:div>
    <w:div w:id="1576474163">
      <w:bodyDiv w:val="1"/>
      <w:marLeft w:val="0"/>
      <w:marRight w:val="0"/>
      <w:marTop w:val="0"/>
      <w:marBottom w:val="0"/>
      <w:divBdr>
        <w:top w:val="none" w:sz="0" w:space="0" w:color="auto"/>
        <w:left w:val="none" w:sz="0" w:space="0" w:color="auto"/>
        <w:bottom w:val="none" w:sz="0" w:space="0" w:color="auto"/>
        <w:right w:val="none" w:sz="0" w:space="0" w:color="auto"/>
      </w:divBdr>
    </w:div>
    <w:div w:id="1577746240">
      <w:bodyDiv w:val="1"/>
      <w:marLeft w:val="0"/>
      <w:marRight w:val="0"/>
      <w:marTop w:val="0"/>
      <w:marBottom w:val="0"/>
      <w:divBdr>
        <w:top w:val="none" w:sz="0" w:space="0" w:color="auto"/>
        <w:left w:val="none" w:sz="0" w:space="0" w:color="auto"/>
        <w:bottom w:val="none" w:sz="0" w:space="0" w:color="auto"/>
        <w:right w:val="none" w:sz="0" w:space="0" w:color="auto"/>
      </w:divBdr>
    </w:div>
    <w:div w:id="1581908268">
      <w:bodyDiv w:val="1"/>
      <w:marLeft w:val="0"/>
      <w:marRight w:val="0"/>
      <w:marTop w:val="0"/>
      <w:marBottom w:val="0"/>
      <w:divBdr>
        <w:top w:val="none" w:sz="0" w:space="0" w:color="auto"/>
        <w:left w:val="none" w:sz="0" w:space="0" w:color="auto"/>
        <w:bottom w:val="none" w:sz="0" w:space="0" w:color="auto"/>
        <w:right w:val="none" w:sz="0" w:space="0" w:color="auto"/>
      </w:divBdr>
    </w:div>
    <w:div w:id="1585534814">
      <w:bodyDiv w:val="1"/>
      <w:marLeft w:val="0"/>
      <w:marRight w:val="0"/>
      <w:marTop w:val="0"/>
      <w:marBottom w:val="0"/>
      <w:divBdr>
        <w:top w:val="none" w:sz="0" w:space="0" w:color="auto"/>
        <w:left w:val="none" w:sz="0" w:space="0" w:color="auto"/>
        <w:bottom w:val="none" w:sz="0" w:space="0" w:color="auto"/>
        <w:right w:val="none" w:sz="0" w:space="0" w:color="auto"/>
      </w:divBdr>
    </w:div>
    <w:div w:id="1602495331">
      <w:bodyDiv w:val="1"/>
      <w:marLeft w:val="0"/>
      <w:marRight w:val="0"/>
      <w:marTop w:val="0"/>
      <w:marBottom w:val="0"/>
      <w:divBdr>
        <w:top w:val="none" w:sz="0" w:space="0" w:color="auto"/>
        <w:left w:val="none" w:sz="0" w:space="0" w:color="auto"/>
        <w:bottom w:val="none" w:sz="0" w:space="0" w:color="auto"/>
        <w:right w:val="none" w:sz="0" w:space="0" w:color="auto"/>
      </w:divBdr>
    </w:div>
    <w:div w:id="1607037601">
      <w:bodyDiv w:val="1"/>
      <w:marLeft w:val="0"/>
      <w:marRight w:val="0"/>
      <w:marTop w:val="0"/>
      <w:marBottom w:val="0"/>
      <w:divBdr>
        <w:top w:val="none" w:sz="0" w:space="0" w:color="auto"/>
        <w:left w:val="none" w:sz="0" w:space="0" w:color="auto"/>
        <w:bottom w:val="none" w:sz="0" w:space="0" w:color="auto"/>
        <w:right w:val="none" w:sz="0" w:space="0" w:color="auto"/>
      </w:divBdr>
    </w:div>
    <w:div w:id="1613392036">
      <w:bodyDiv w:val="1"/>
      <w:marLeft w:val="0"/>
      <w:marRight w:val="0"/>
      <w:marTop w:val="0"/>
      <w:marBottom w:val="0"/>
      <w:divBdr>
        <w:top w:val="none" w:sz="0" w:space="0" w:color="auto"/>
        <w:left w:val="none" w:sz="0" w:space="0" w:color="auto"/>
        <w:bottom w:val="none" w:sz="0" w:space="0" w:color="auto"/>
        <w:right w:val="none" w:sz="0" w:space="0" w:color="auto"/>
      </w:divBdr>
    </w:div>
    <w:div w:id="1615669157">
      <w:bodyDiv w:val="1"/>
      <w:marLeft w:val="0"/>
      <w:marRight w:val="0"/>
      <w:marTop w:val="0"/>
      <w:marBottom w:val="0"/>
      <w:divBdr>
        <w:top w:val="none" w:sz="0" w:space="0" w:color="auto"/>
        <w:left w:val="none" w:sz="0" w:space="0" w:color="auto"/>
        <w:bottom w:val="none" w:sz="0" w:space="0" w:color="auto"/>
        <w:right w:val="none" w:sz="0" w:space="0" w:color="auto"/>
      </w:divBdr>
    </w:div>
    <w:div w:id="1616907243">
      <w:bodyDiv w:val="1"/>
      <w:marLeft w:val="0"/>
      <w:marRight w:val="0"/>
      <w:marTop w:val="0"/>
      <w:marBottom w:val="0"/>
      <w:divBdr>
        <w:top w:val="none" w:sz="0" w:space="0" w:color="auto"/>
        <w:left w:val="none" w:sz="0" w:space="0" w:color="auto"/>
        <w:bottom w:val="none" w:sz="0" w:space="0" w:color="auto"/>
        <w:right w:val="none" w:sz="0" w:space="0" w:color="auto"/>
      </w:divBdr>
    </w:div>
    <w:div w:id="1616981530">
      <w:bodyDiv w:val="1"/>
      <w:marLeft w:val="0"/>
      <w:marRight w:val="0"/>
      <w:marTop w:val="0"/>
      <w:marBottom w:val="0"/>
      <w:divBdr>
        <w:top w:val="none" w:sz="0" w:space="0" w:color="auto"/>
        <w:left w:val="none" w:sz="0" w:space="0" w:color="auto"/>
        <w:bottom w:val="none" w:sz="0" w:space="0" w:color="auto"/>
        <w:right w:val="none" w:sz="0" w:space="0" w:color="auto"/>
      </w:divBdr>
    </w:div>
    <w:div w:id="1619793515">
      <w:bodyDiv w:val="1"/>
      <w:marLeft w:val="0"/>
      <w:marRight w:val="0"/>
      <w:marTop w:val="0"/>
      <w:marBottom w:val="0"/>
      <w:divBdr>
        <w:top w:val="none" w:sz="0" w:space="0" w:color="auto"/>
        <w:left w:val="none" w:sz="0" w:space="0" w:color="auto"/>
        <w:bottom w:val="none" w:sz="0" w:space="0" w:color="auto"/>
        <w:right w:val="none" w:sz="0" w:space="0" w:color="auto"/>
      </w:divBdr>
    </w:div>
    <w:div w:id="1629357786">
      <w:bodyDiv w:val="1"/>
      <w:marLeft w:val="0"/>
      <w:marRight w:val="0"/>
      <w:marTop w:val="0"/>
      <w:marBottom w:val="0"/>
      <w:divBdr>
        <w:top w:val="none" w:sz="0" w:space="0" w:color="auto"/>
        <w:left w:val="none" w:sz="0" w:space="0" w:color="auto"/>
        <w:bottom w:val="none" w:sz="0" w:space="0" w:color="auto"/>
        <w:right w:val="none" w:sz="0" w:space="0" w:color="auto"/>
      </w:divBdr>
    </w:div>
    <w:div w:id="1640528756">
      <w:bodyDiv w:val="1"/>
      <w:marLeft w:val="0"/>
      <w:marRight w:val="0"/>
      <w:marTop w:val="0"/>
      <w:marBottom w:val="0"/>
      <w:divBdr>
        <w:top w:val="none" w:sz="0" w:space="0" w:color="auto"/>
        <w:left w:val="none" w:sz="0" w:space="0" w:color="auto"/>
        <w:bottom w:val="none" w:sz="0" w:space="0" w:color="auto"/>
        <w:right w:val="none" w:sz="0" w:space="0" w:color="auto"/>
      </w:divBdr>
    </w:div>
    <w:div w:id="1641421251">
      <w:bodyDiv w:val="1"/>
      <w:marLeft w:val="0"/>
      <w:marRight w:val="0"/>
      <w:marTop w:val="0"/>
      <w:marBottom w:val="0"/>
      <w:divBdr>
        <w:top w:val="none" w:sz="0" w:space="0" w:color="auto"/>
        <w:left w:val="none" w:sz="0" w:space="0" w:color="auto"/>
        <w:bottom w:val="none" w:sz="0" w:space="0" w:color="auto"/>
        <w:right w:val="none" w:sz="0" w:space="0" w:color="auto"/>
      </w:divBdr>
    </w:div>
    <w:div w:id="1642149485">
      <w:bodyDiv w:val="1"/>
      <w:marLeft w:val="0"/>
      <w:marRight w:val="0"/>
      <w:marTop w:val="0"/>
      <w:marBottom w:val="0"/>
      <w:divBdr>
        <w:top w:val="none" w:sz="0" w:space="0" w:color="auto"/>
        <w:left w:val="none" w:sz="0" w:space="0" w:color="auto"/>
        <w:bottom w:val="none" w:sz="0" w:space="0" w:color="auto"/>
        <w:right w:val="none" w:sz="0" w:space="0" w:color="auto"/>
      </w:divBdr>
    </w:div>
    <w:div w:id="1652100296">
      <w:bodyDiv w:val="1"/>
      <w:marLeft w:val="0"/>
      <w:marRight w:val="0"/>
      <w:marTop w:val="0"/>
      <w:marBottom w:val="0"/>
      <w:divBdr>
        <w:top w:val="none" w:sz="0" w:space="0" w:color="auto"/>
        <w:left w:val="none" w:sz="0" w:space="0" w:color="auto"/>
        <w:bottom w:val="none" w:sz="0" w:space="0" w:color="auto"/>
        <w:right w:val="none" w:sz="0" w:space="0" w:color="auto"/>
      </w:divBdr>
    </w:div>
    <w:div w:id="1654481652">
      <w:bodyDiv w:val="1"/>
      <w:marLeft w:val="0"/>
      <w:marRight w:val="0"/>
      <w:marTop w:val="0"/>
      <w:marBottom w:val="0"/>
      <w:divBdr>
        <w:top w:val="none" w:sz="0" w:space="0" w:color="auto"/>
        <w:left w:val="none" w:sz="0" w:space="0" w:color="auto"/>
        <w:bottom w:val="none" w:sz="0" w:space="0" w:color="auto"/>
        <w:right w:val="none" w:sz="0" w:space="0" w:color="auto"/>
      </w:divBdr>
    </w:div>
    <w:div w:id="1668555983">
      <w:bodyDiv w:val="1"/>
      <w:marLeft w:val="0"/>
      <w:marRight w:val="0"/>
      <w:marTop w:val="0"/>
      <w:marBottom w:val="0"/>
      <w:divBdr>
        <w:top w:val="none" w:sz="0" w:space="0" w:color="auto"/>
        <w:left w:val="none" w:sz="0" w:space="0" w:color="auto"/>
        <w:bottom w:val="none" w:sz="0" w:space="0" w:color="auto"/>
        <w:right w:val="none" w:sz="0" w:space="0" w:color="auto"/>
      </w:divBdr>
    </w:div>
    <w:div w:id="1672879045">
      <w:bodyDiv w:val="1"/>
      <w:marLeft w:val="0"/>
      <w:marRight w:val="0"/>
      <w:marTop w:val="0"/>
      <w:marBottom w:val="0"/>
      <w:divBdr>
        <w:top w:val="none" w:sz="0" w:space="0" w:color="auto"/>
        <w:left w:val="none" w:sz="0" w:space="0" w:color="auto"/>
        <w:bottom w:val="none" w:sz="0" w:space="0" w:color="auto"/>
        <w:right w:val="none" w:sz="0" w:space="0" w:color="auto"/>
      </w:divBdr>
      <w:divsChild>
        <w:div w:id="1872103997">
          <w:marLeft w:val="0"/>
          <w:marRight w:val="0"/>
          <w:marTop w:val="0"/>
          <w:marBottom w:val="0"/>
          <w:divBdr>
            <w:top w:val="none" w:sz="0" w:space="0" w:color="auto"/>
            <w:left w:val="none" w:sz="0" w:space="0" w:color="auto"/>
            <w:bottom w:val="none" w:sz="0" w:space="0" w:color="auto"/>
            <w:right w:val="none" w:sz="0" w:space="0" w:color="auto"/>
          </w:divBdr>
          <w:divsChild>
            <w:div w:id="1787311814">
              <w:marLeft w:val="0"/>
              <w:marRight w:val="0"/>
              <w:marTop w:val="0"/>
              <w:marBottom w:val="0"/>
              <w:divBdr>
                <w:top w:val="none" w:sz="0" w:space="0" w:color="auto"/>
                <w:left w:val="none" w:sz="0" w:space="0" w:color="auto"/>
                <w:bottom w:val="none" w:sz="0" w:space="0" w:color="auto"/>
                <w:right w:val="none" w:sz="0" w:space="0" w:color="auto"/>
              </w:divBdr>
              <w:divsChild>
                <w:div w:id="389692439">
                  <w:marLeft w:val="0"/>
                  <w:marRight w:val="0"/>
                  <w:marTop w:val="0"/>
                  <w:marBottom w:val="0"/>
                  <w:divBdr>
                    <w:top w:val="none" w:sz="0" w:space="0" w:color="auto"/>
                    <w:left w:val="none" w:sz="0" w:space="0" w:color="auto"/>
                    <w:bottom w:val="none" w:sz="0" w:space="0" w:color="auto"/>
                    <w:right w:val="none" w:sz="0" w:space="0" w:color="auto"/>
                  </w:divBdr>
                  <w:divsChild>
                    <w:div w:id="833422167">
                      <w:marLeft w:val="0"/>
                      <w:marRight w:val="0"/>
                      <w:marTop w:val="0"/>
                      <w:marBottom w:val="0"/>
                      <w:divBdr>
                        <w:top w:val="none" w:sz="0" w:space="0" w:color="auto"/>
                        <w:left w:val="none" w:sz="0" w:space="0" w:color="auto"/>
                        <w:bottom w:val="none" w:sz="0" w:space="0" w:color="auto"/>
                        <w:right w:val="none" w:sz="0" w:space="0" w:color="auto"/>
                      </w:divBdr>
                      <w:divsChild>
                        <w:div w:id="927077829">
                          <w:marLeft w:val="0"/>
                          <w:marRight w:val="0"/>
                          <w:marTop w:val="0"/>
                          <w:marBottom w:val="0"/>
                          <w:divBdr>
                            <w:top w:val="none" w:sz="0" w:space="0" w:color="auto"/>
                            <w:left w:val="none" w:sz="0" w:space="0" w:color="auto"/>
                            <w:bottom w:val="none" w:sz="0" w:space="0" w:color="auto"/>
                            <w:right w:val="none" w:sz="0" w:space="0" w:color="auto"/>
                          </w:divBdr>
                          <w:divsChild>
                            <w:div w:id="1890872269">
                              <w:marLeft w:val="0"/>
                              <w:marRight w:val="0"/>
                              <w:marTop w:val="0"/>
                              <w:marBottom w:val="0"/>
                              <w:divBdr>
                                <w:top w:val="none" w:sz="0" w:space="0" w:color="auto"/>
                                <w:left w:val="none" w:sz="0" w:space="0" w:color="auto"/>
                                <w:bottom w:val="none" w:sz="0" w:space="0" w:color="auto"/>
                                <w:right w:val="none" w:sz="0" w:space="0" w:color="auto"/>
                              </w:divBdr>
                              <w:divsChild>
                                <w:div w:id="1547064451">
                                  <w:marLeft w:val="0"/>
                                  <w:marRight w:val="0"/>
                                  <w:marTop w:val="0"/>
                                  <w:marBottom w:val="0"/>
                                  <w:divBdr>
                                    <w:top w:val="none" w:sz="0" w:space="0" w:color="auto"/>
                                    <w:left w:val="none" w:sz="0" w:space="0" w:color="auto"/>
                                    <w:bottom w:val="none" w:sz="0" w:space="0" w:color="auto"/>
                                    <w:right w:val="none" w:sz="0" w:space="0" w:color="auto"/>
                                  </w:divBdr>
                                  <w:divsChild>
                                    <w:div w:id="1078021357">
                                      <w:marLeft w:val="0"/>
                                      <w:marRight w:val="0"/>
                                      <w:marTop w:val="0"/>
                                      <w:marBottom w:val="0"/>
                                      <w:divBdr>
                                        <w:top w:val="none" w:sz="0" w:space="0" w:color="auto"/>
                                        <w:left w:val="none" w:sz="0" w:space="0" w:color="auto"/>
                                        <w:bottom w:val="none" w:sz="0" w:space="0" w:color="auto"/>
                                        <w:right w:val="none" w:sz="0" w:space="0" w:color="auto"/>
                                      </w:divBdr>
                                      <w:divsChild>
                                        <w:div w:id="574315768">
                                          <w:marLeft w:val="0"/>
                                          <w:marRight w:val="0"/>
                                          <w:marTop w:val="0"/>
                                          <w:marBottom w:val="0"/>
                                          <w:divBdr>
                                            <w:top w:val="none" w:sz="0" w:space="0" w:color="auto"/>
                                            <w:left w:val="none" w:sz="0" w:space="0" w:color="auto"/>
                                            <w:bottom w:val="none" w:sz="0" w:space="0" w:color="auto"/>
                                            <w:right w:val="none" w:sz="0" w:space="0" w:color="auto"/>
                                          </w:divBdr>
                                          <w:divsChild>
                                            <w:div w:id="129788973">
                                              <w:marLeft w:val="0"/>
                                              <w:marRight w:val="0"/>
                                              <w:marTop w:val="0"/>
                                              <w:marBottom w:val="0"/>
                                              <w:divBdr>
                                                <w:top w:val="none" w:sz="0" w:space="0" w:color="auto"/>
                                                <w:left w:val="none" w:sz="0" w:space="0" w:color="auto"/>
                                                <w:bottom w:val="none" w:sz="0" w:space="0" w:color="auto"/>
                                                <w:right w:val="none" w:sz="0" w:space="0" w:color="auto"/>
                                              </w:divBdr>
                                              <w:divsChild>
                                                <w:div w:id="1471822658">
                                                  <w:marLeft w:val="0"/>
                                                  <w:marRight w:val="0"/>
                                                  <w:marTop w:val="0"/>
                                                  <w:marBottom w:val="0"/>
                                                  <w:divBdr>
                                                    <w:top w:val="none" w:sz="0" w:space="0" w:color="auto"/>
                                                    <w:left w:val="none" w:sz="0" w:space="0" w:color="auto"/>
                                                    <w:bottom w:val="none" w:sz="0" w:space="0" w:color="auto"/>
                                                    <w:right w:val="none" w:sz="0" w:space="0" w:color="auto"/>
                                                  </w:divBdr>
                                                  <w:divsChild>
                                                    <w:div w:id="1081676554">
                                                      <w:marLeft w:val="0"/>
                                                      <w:marRight w:val="0"/>
                                                      <w:marTop w:val="0"/>
                                                      <w:marBottom w:val="0"/>
                                                      <w:divBdr>
                                                        <w:top w:val="none" w:sz="0" w:space="0" w:color="auto"/>
                                                        <w:left w:val="none" w:sz="0" w:space="0" w:color="auto"/>
                                                        <w:bottom w:val="none" w:sz="0" w:space="0" w:color="auto"/>
                                                        <w:right w:val="none" w:sz="0" w:space="0" w:color="auto"/>
                                                      </w:divBdr>
                                                      <w:divsChild>
                                                        <w:div w:id="586617443">
                                                          <w:marLeft w:val="0"/>
                                                          <w:marRight w:val="0"/>
                                                          <w:marTop w:val="0"/>
                                                          <w:marBottom w:val="0"/>
                                                          <w:divBdr>
                                                            <w:top w:val="none" w:sz="0" w:space="0" w:color="auto"/>
                                                            <w:left w:val="none" w:sz="0" w:space="0" w:color="auto"/>
                                                            <w:bottom w:val="none" w:sz="0" w:space="0" w:color="auto"/>
                                                            <w:right w:val="none" w:sz="0" w:space="0" w:color="auto"/>
                                                          </w:divBdr>
                                                          <w:divsChild>
                                                            <w:div w:id="540870549">
                                                              <w:marLeft w:val="0"/>
                                                              <w:marRight w:val="0"/>
                                                              <w:marTop w:val="0"/>
                                                              <w:marBottom w:val="0"/>
                                                              <w:divBdr>
                                                                <w:top w:val="none" w:sz="0" w:space="0" w:color="auto"/>
                                                                <w:left w:val="none" w:sz="0" w:space="0" w:color="auto"/>
                                                                <w:bottom w:val="none" w:sz="0" w:space="0" w:color="auto"/>
                                                                <w:right w:val="none" w:sz="0" w:space="0" w:color="auto"/>
                                                              </w:divBdr>
                                                              <w:divsChild>
                                                                <w:div w:id="259333095">
                                                                  <w:marLeft w:val="0"/>
                                                                  <w:marRight w:val="0"/>
                                                                  <w:marTop w:val="0"/>
                                                                  <w:marBottom w:val="0"/>
                                                                  <w:divBdr>
                                                                    <w:top w:val="none" w:sz="0" w:space="0" w:color="auto"/>
                                                                    <w:left w:val="none" w:sz="0" w:space="0" w:color="auto"/>
                                                                    <w:bottom w:val="none" w:sz="0" w:space="0" w:color="auto"/>
                                                                    <w:right w:val="none" w:sz="0" w:space="0" w:color="auto"/>
                                                                  </w:divBdr>
                                                                  <w:divsChild>
                                                                    <w:div w:id="1120761534">
                                                                      <w:marLeft w:val="0"/>
                                                                      <w:marRight w:val="0"/>
                                                                      <w:marTop w:val="0"/>
                                                                      <w:marBottom w:val="0"/>
                                                                      <w:divBdr>
                                                                        <w:top w:val="none" w:sz="0" w:space="0" w:color="auto"/>
                                                                        <w:left w:val="none" w:sz="0" w:space="0" w:color="auto"/>
                                                                        <w:bottom w:val="none" w:sz="0" w:space="0" w:color="auto"/>
                                                                        <w:right w:val="none" w:sz="0" w:space="0" w:color="auto"/>
                                                                      </w:divBdr>
                                                                      <w:divsChild>
                                                                        <w:div w:id="1400009701">
                                                                          <w:marLeft w:val="0"/>
                                                                          <w:marRight w:val="0"/>
                                                                          <w:marTop w:val="0"/>
                                                                          <w:marBottom w:val="0"/>
                                                                          <w:divBdr>
                                                                            <w:top w:val="none" w:sz="0" w:space="0" w:color="auto"/>
                                                                            <w:left w:val="none" w:sz="0" w:space="0" w:color="auto"/>
                                                                            <w:bottom w:val="none" w:sz="0" w:space="0" w:color="auto"/>
                                                                            <w:right w:val="none" w:sz="0" w:space="0" w:color="auto"/>
                                                                          </w:divBdr>
                                                                          <w:divsChild>
                                                                            <w:div w:id="1548491418">
                                                                              <w:marLeft w:val="0"/>
                                                                              <w:marRight w:val="0"/>
                                                                              <w:marTop w:val="0"/>
                                                                              <w:marBottom w:val="0"/>
                                                                              <w:divBdr>
                                                                                <w:top w:val="none" w:sz="0" w:space="0" w:color="auto"/>
                                                                                <w:left w:val="none" w:sz="0" w:space="0" w:color="auto"/>
                                                                                <w:bottom w:val="none" w:sz="0" w:space="0" w:color="auto"/>
                                                                                <w:right w:val="none" w:sz="0" w:space="0" w:color="auto"/>
                                                                              </w:divBdr>
                                                                              <w:divsChild>
                                                                                <w:div w:id="13267109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83121006">
      <w:bodyDiv w:val="1"/>
      <w:marLeft w:val="0"/>
      <w:marRight w:val="0"/>
      <w:marTop w:val="0"/>
      <w:marBottom w:val="0"/>
      <w:divBdr>
        <w:top w:val="none" w:sz="0" w:space="0" w:color="auto"/>
        <w:left w:val="none" w:sz="0" w:space="0" w:color="auto"/>
        <w:bottom w:val="none" w:sz="0" w:space="0" w:color="auto"/>
        <w:right w:val="none" w:sz="0" w:space="0" w:color="auto"/>
      </w:divBdr>
    </w:div>
    <w:div w:id="1690638307">
      <w:bodyDiv w:val="1"/>
      <w:marLeft w:val="0"/>
      <w:marRight w:val="0"/>
      <w:marTop w:val="0"/>
      <w:marBottom w:val="0"/>
      <w:divBdr>
        <w:top w:val="none" w:sz="0" w:space="0" w:color="auto"/>
        <w:left w:val="none" w:sz="0" w:space="0" w:color="auto"/>
        <w:bottom w:val="none" w:sz="0" w:space="0" w:color="auto"/>
        <w:right w:val="none" w:sz="0" w:space="0" w:color="auto"/>
      </w:divBdr>
    </w:div>
    <w:div w:id="1694765726">
      <w:bodyDiv w:val="1"/>
      <w:marLeft w:val="0"/>
      <w:marRight w:val="0"/>
      <w:marTop w:val="0"/>
      <w:marBottom w:val="0"/>
      <w:divBdr>
        <w:top w:val="none" w:sz="0" w:space="0" w:color="auto"/>
        <w:left w:val="none" w:sz="0" w:space="0" w:color="auto"/>
        <w:bottom w:val="none" w:sz="0" w:space="0" w:color="auto"/>
        <w:right w:val="none" w:sz="0" w:space="0" w:color="auto"/>
      </w:divBdr>
    </w:div>
    <w:div w:id="1701471267">
      <w:bodyDiv w:val="1"/>
      <w:marLeft w:val="0"/>
      <w:marRight w:val="0"/>
      <w:marTop w:val="0"/>
      <w:marBottom w:val="0"/>
      <w:divBdr>
        <w:top w:val="none" w:sz="0" w:space="0" w:color="auto"/>
        <w:left w:val="none" w:sz="0" w:space="0" w:color="auto"/>
        <w:bottom w:val="none" w:sz="0" w:space="0" w:color="auto"/>
        <w:right w:val="none" w:sz="0" w:space="0" w:color="auto"/>
      </w:divBdr>
    </w:div>
    <w:div w:id="1702707883">
      <w:bodyDiv w:val="1"/>
      <w:marLeft w:val="0"/>
      <w:marRight w:val="0"/>
      <w:marTop w:val="0"/>
      <w:marBottom w:val="0"/>
      <w:divBdr>
        <w:top w:val="none" w:sz="0" w:space="0" w:color="auto"/>
        <w:left w:val="none" w:sz="0" w:space="0" w:color="auto"/>
        <w:bottom w:val="none" w:sz="0" w:space="0" w:color="auto"/>
        <w:right w:val="none" w:sz="0" w:space="0" w:color="auto"/>
      </w:divBdr>
    </w:div>
    <w:div w:id="1721442437">
      <w:bodyDiv w:val="1"/>
      <w:marLeft w:val="0"/>
      <w:marRight w:val="0"/>
      <w:marTop w:val="0"/>
      <w:marBottom w:val="0"/>
      <w:divBdr>
        <w:top w:val="none" w:sz="0" w:space="0" w:color="auto"/>
        <w:left w:val="none" w:sz="0" w:space="0" w:color="auto"/>
        <w:bottom w:val="none" w:sz="0" w:space="0" w:color="auto"/>
        <w:right w:val="none" w:sz="0" w:space="0" w:color="auto"/>
      </w:divBdr>
    </w:div>
    <w:div w:id="1728845385">
      <w:bodyDiv w:val="1"/>
      <w:marLeft w:val="0"/>
      <w:marRight w:val="0"/>
      <w:marTop w:val="0"/>
      <w:marBottom w:val="0"/>
      <w:divBdr>
        <w:top w:val="none" w:sz="0" w:space="0" w:color="auto"/>
        <w:left w:val="none" w:sz="0" w:space="0" w:color="auto"/>
        <w:bottom w:val="none" w:sz="0" w:space="0" w:color="auto"/>
        <w:right w:val="none" w:sz="0" w:space="0" w:color="auto"/>
      </w:divBdr>
    </w:div>
    <w:div w:id="1752040824">
      <w:bodyDiv w:val="1"/>
      <w:marLeft w:val="0"/>
      <w:marRight w:val="0"/>
      <w:marTop w:val="0"/>
      <w:marBottom w:val="0"/>
      <w:divBdr>
        <w:top w:val="none" w:sz="0" w:space="0" w:color="auto"/>
        <w:left w:val="none" w:sz="0" w:space="0" w:color="auto"/>
        <w:bottom w:val="none" w:sz="0" w:space="0" w:color="auto"/>
        <w:right w:val="none" w:sz="0" w:space="0" w:color="auto"/>
      </w:divBdr>
    </w:div>
    <w:div w:id="1757820230">
      <w:bodyDiv w:val="1"/>
      <w:marLeft w:val="0"/>
      <w:marRight w:val="0"/>
      <w:marTop w:val="0"/>
      <w:marBottom w:val="0"/>
      <w:divBdr>
        <w:top w:val="none" w:sz="0" w:space="0" w:color="auto"/>
        <w:left w:val="none" w:sz="0" w:space="0" w:color="auto"/>
        <w:bottom w:val="none" w:sz="0" w:space="0" w:color="auto"/>
        <w:right w:val="none" w:sz="0" w:space="0" w:color="auto"/>
      </w:divBdr>
    </w:div>
    <w:div w:id="1762338004">
      <w:bodyDiv w:val="1"/>
      <w:marLeft w:val="0"/>
      <w:marRight w:val="0"/>
      <w:marTop w:val="0"/>
      <w:marBottom w:val="0"/>
      <w:divBdr>
        <w:top w:val="none" w:sz="0" w:space="0" w:color="auto"/>
        <w:left w:val="none" w:sz="0" w:space="0" w:color="auto"/>
        <w:bottom w:val="none" w:sz="0" w:space="0" w:color="auto"/>
        <w:right w:val="none" w:sz="0" w:space="0" w:color="auto"/>
      </w:divBdr>
    </w:div>
    <w:div w:id="1767579470">
      <w:bodyDiv w:val="1"/>
      <w:marLeft w:val="0"/>
      <w:marRight w:val="0"/>
      <w:marTop w:val="0"/>
      <w:marBottom w:val="0"/>
      <w:divBdr>
        <w:top w:val="none" w:sz="0" w:space="0" w:color="auto"/>
        <w:left w:val="none" w:sz="0" w:space="0" w:color="auto"/>
        <w:bottom w:val="none" w:sz="0" w:space="0" w:color="auto"/>
        <w:right w:val="none" w:sz="0" w:space="0" w:color="auto"/>
      </w:divBdr>
    </w:div>
    <w:div w:id="1768773352">
      <w:bodyDiv w:val="1"/>
      <w:marLeft w:val="0"/>
      <w:marRight w:val="0"/>
      <w:marTop w:val="0"/>
      <w:marBottom w:val="0"/>
      <w:divBdr>
        <w:top w:val="none" w:sz="0" w:space="0" w:color="auto"/>
        <w:left w:val="none" w:sz="0" w:space="0" w:color="auto"/>
        <w:bottom w:val="none" w:sz="0" w:space="0" w:color="auto"/>
        <w:right w:val="none" w:sz="0" w:space="0" w:color="auto"/>
      </w:divBdr>
    </w:div>
    <w:div w:id="1771318443">
      <w:bodyDiv w:val="1"/>
      <w:marLeft w:val="0"/>
      <w:marRight w:val="0"/>
      <w:marTop w:val="0"/>
      <w:marBottom w:val="0"/>
      <w:divBdr>
        <w:top w:val="none" w:sz="0" w:space="0" w:color="auto"/>
        <w:left w:val="none" w:sz="0" w:space="0" w:color="auto"/>
        <w:bottom w:val="none" w:sz="0" w:space="0" w:color="auto"/>
        <w:right w:val="none" w:sz="0" w:space="0" w:color="auto"/>
      </w:divBdr>
    </w:div>
    <w:div w:id="1779330711">
      <w:bodyDiv w:val="1"/>
      <w:marLeft w:val="0"/>
      <w:marRight w:val="0"/>
      <w:marTop w:val="0"/>
      <w:marBottom w:val="0"/>
      <w:divBdr>
        <w:top w:val="none" w:sz="0" w:space="0" w:color="auto"/>
        <w:left w:val="none" w:sz="0" w:space="0" w:color="auto"/>
        <w:bottom w:val="none" w:sz="0" w:space="0" w:color="auto"/>
        <w:right w:val="none" w:sz="0" w:space="0" w:color="auto"/>
      </w:divBdr>
    </w:div>
    <w:div w:id="1786265807">
      <w:bodyDiv w:val="1"/>
      <w:marLeft w:val="0"/>
      <w:marRight w:val="0"/>
      <w:marTop w:val="0"/>
      <w:marBottom w:val="0"/>
      <w:divBdr>
        <w:top w:val="none" w:sz="0" w:space="0" w:color="auto"/>
        <w:left w:val="none" w:sz="0" w:space="0" w:color="auto"/>
        <w:bottom w:val="none" w:sz="0" w:space="0" w:color="auto"/>
        <w:right w:val="none" w:sz="0" w:space="0" w:color="auto"/>
      </w:divBdr>
    </w:div>
    <w:div w:id="1796679903">
      <w:bodyDiv w:val="1"/>
      <w:marLeft w:val="0"/>
      <w:marRight w:val="0"/>
      <w:marTop w:val="0"/>
      <w:marBottom w:val="0"/>
      <w:divBdr>
        <w:top w:val="none" w:sz="0" w:space="0" w:color="auto"/>
        <w:left w:val="none" w:sz="0" w:space="0" w:color="auto"/>
        <w:bottom w:val="none" w:sz="0" w:space="0" w:color="auto"/>
        <w:right w:val="none" w:sz="0" w:space="0" w:color="auto"/>
      </w:divBdr>
    </w:div>
    <w:div w:id="1801455417">
      <w:bodyDiv w:val="1"/>
      <w:marLeft w:val="0"/>
      <w:marRight w:val="0"/>
      <w:marTop w:val="0"/>
      <w:marBottom w:val="0"/>
      <w:divBdr>
        <w:top w:val="none" w:sz="0" w:space="0" w:color="auto"/>
        <w:left w:val="none" w:sz="0" w:space="0" w:color="auto"/>
        <w:bottom w:val="none" w:sz="0" w:space="0" w:color="auto"/>
        <w:right w:val="none" w:sz="0" w:space="0" w:color="auto"/>
      </w:divBdr>
    </w:div>
    <w:div w:id="1806661596">
      <w:bodyDiv w:val="1"/>
      <w:marLeft w:val="0"/>
      <w:marRight w:val="0"/>
      <w:marTop w:val="0"/>
      <w:marBottom w:val="0"/>
      <w:divBdr>
        <w:top w:val="none" w:sz="0" w:space="0" w:color="auto"/>
        <w:left w:val="none" w:sz="0" w:space="0" w:color="auto"/>
        <w:bottom w:val="none" w:sz="0" w:space="0" w:color="auto"/>
        <w:right w:val="none" w:sz="0" w:space="0" w:color="auto"/>
      </w:divBdr>
    </w:div>
    <w:div w:id="1809516057">
      <w:bodyDiv w:val="1"/>
      <w:marLeft w:val="0"/>
      <w:marRight w:val="0"/>
      <w:marTop w:val="0"/>
      <w:marBottom w:val="0"/>
      <w:divBdr>
        <w:top w:val="none" w:sz="0" w:space="0" w:color="auto"/>
        <w:left w:val="none" w:sz="0" w:space="0" w:color="auto"/>
        <w:bottom w:val="none" w:sz="0" w:space="0" w:color="auto"/>
        <w:right w:val="none" w:sz="0" w:space="0" w:color="auto"/>
      </w:divBdr>
    </w:div>
    <w:div w:id="1810702909">
      <w:bodyDiv w:val="1"/>
      <w:marLeft w:val="0"/>
      <w:marRight w:val="0"/>
      <w:marTop w:val="0"/>
      <w:marBottom w:val="0"/>
      <w:divBdr>
        <w:top w:val="none" w:sz="0" w:space="0" w:color="auto"/>
        <w:left w:val="none" w:sz="0" w:space="0" w:color="auto"/>
        <w:bottom w:val="none" w:sz="0" w:space="0" w:color="auto"/>
        <w:right w:val="none" w:sz="0" w:space="0" w:color="auto"/>
      </w:divBdr>
    </w:div>
    <w:div w:id="1816869471">
      <w:bodyDiv w:val="1"/>
      <w:marLeft w:val="0"/>
      <w:marRight w:val="0"/>
      <w:marTop w:val="0"/>
      <w:marBottom w:val="0"/>
      <w:divBdr>
        <w:top w:val="none" w:sz="0" w:space="0" w:color="auto"/>
        <w:left w:val="none" w:sz="0" w:space="0" w:color="auto"/>
        <w:bottom w:val="none" w:sz="0" w:space="0" w:color="auto"/>
        <w:right w:val="none" w:sz="0" w:space="0" w:color="auto"/>
      </w:divBdr>
    </w:div>
    <w:div w:id="1818112673">
      <w:bodyDiv w:val="1"/>
      <w:marLeft w:val="0"/>
      <w:marRight w:val="0"/>
      <w:marTop w:val="0"/>
      <w:marBottom w:val="0"/>
      <w:divBdr>
        <w:top w:val="none" w:sz="0" w:space="0" w:color="auto"/>
        <w:left w:val="none" w:sz="0" w:space="0" w:color="auto"/>
        <w:bottom w:val="none" w:sz="0" w:space="0" w:color="auto"/>
        <w:right w:val="none" w:sz="0" w:space="0" w:color="auto"/>
      </w:divBdr>
    </w:div>
    <w:div w:id="1824157992">
      <w:bodyDiv w:val="1"/>
      <w:marLeft w:val="0"/>
      <w:marRight w:val="0"/>
      <w:marTop w:val="0"/>
      <w:marBottom w:val="0"/>
      <w:divBdr>
        <w:top w:val="none" w:sz="0" w:space="0" w:color="auto"/>
        <w:left w:val="none" w:sz="0" w:space="0" w:color="auto"/>
        <w:bottom w:val="none" w:sz="0" w:space="0" w:color="auto"/>
        <w:right w:val="none" w:sz="0" w:space="0" w:color="auto"/>
      </w:divBdr>
    </w:div>
    <w:div w:id="1853756500">
      <w:bodyDiv w:val="1"/>
      <w:marLeft w:val="0"/>
      <w:marRight w:val="0"/>
      <w:marTop w:val="0"/>
      <w:marBottom w:val="0"/>
      <w:divBdr>
        <w:top w:val="none" w:sz="0" w:space="0" w:color="auto"/>
        <w:left w:val="none" w:sz="0" w:space="0" w:color="auto"/>
        <w:bottom w:val="none" w:sz="0" w:space="0" w:color="auto"/>
        <w:right w:val="none" w:sz="0" w:space="0" w:color="auto"/>
      </w:divBdr>
    </w:div>
    <w:div w:id="1865557869">
      <w:bodyDiv w:val="1"/>
      <w:marLeft w:val="0"/>
      <w:marRight w:val="0"/>
      <w:marTop w:val="0"/>
      <w:marBottom w:val="0"/>
      <w:divBdr>
        <w:top w:val="none" w:sz="0" w:space="0" w:color="auto"/>
        <w:left w:val="none" w:sz="0" w:space="0" w:color="auto"/>
        <w:bottom w:val="none" w:sz="0" w:space="0" w:color="auto"/>
        <w:right w:val="none" w:sz="0" w:space="0" w:color="auto"/>
      </w:divBdr>
    </w:div>
    <w:div w:id="1876506271">
      <w:bodyDiv w:val="1"/>
      <w:marLeft w:val="0"/>
      <w:marRight w:val="0"/>
      <w:marTop w:val="0"/>
      <w:marBottom w:val="0"/>
      <w:divBdr>
        <w:top w:val="none" w:sz="0" w:space="0" w:color="auto"/>
        <w:left w:val="none" w:sz="0" w:space="0" w:color="auto"/>
        <w:bottom w:val="none" w:sz="0" w:space="0" w:color="auto"/>
        <w:right w:val="none" w:sz="0" w:space="0" w:color="auto"/>
      </w:divBdr>
    </w:div>
    <w:div w:id="1876888304">
      <w:bodyDiv w:val="1"/>
      <w:marLeft w:val="0"/>
      <w:marRight w:val="0"/>
      <w:marTop w:val="0"/>
      <w:marBottom w:val="0"/>
      <w:divBdr>
        <w:top w:val="none" w:sz="0" w:space="0" w:color="auto"/>
        <w:left w:val="none" w:sz="0" w:space="0" w:color="auto"/>
        <w:bottom w:val="none" w:sz="0" w:space="0" w:color="auto"/>
        <w:right w:val="none" w:sz="0" w:space="0" w:color="auto"/>
      </w:divBdr>
    </w:div>
    <w:div w:id="1880363186">
      <w:bodyDiv w:val="1"/>
      <w:marLeft w:val="0"/>
      <w:marRight w:val="0"/>
      <w:marTop w:val="0"/>
      <w:marBottom w:val="0"/>
      <w:divBdr>
        <w:top w:val="none" w:sz="0" w:space="0" w:color="auto"/>
        <w:left w:val="none" w:sz="0" w:space="0" w:color="auto"/>
        <w:bottom w:val="none" w:sz="0" w:space="0" w:color="auto"/>
        <w:right w:val="none" w:sz="0" w:space="0" w:color="auto"/>
      </w:divBdr>
    </w:div>
    <w:div w:id="1883250897">
      <w:bodyDiv w:val="1"/>
      <w:marLeft w:val="0"/>
      <w:marRight w:val="0"/>
      <w:marTop w:val="0"/>
      <w:marBottom w:val="0"/>
      <w:divBdr>
        <w:top w:val="none" w:sz="0" w:space="0" w:color="auto"/>
        <w:left w:val="none" w:sz="0" w:space="0" w:color="auto"/>
        <w:bottom w:val="none" w:sz="0" w:space="0" w:color="auto"/>
        <w:right w:val="none" w:sz="0" w:space="0" w:color="auto"/>
      </w:divBdr>
      <w:divsChild>
        <w:div w:id="487593118">
          <w:marLeft w:val="0"/>
          <w:marRight w:val="0"/>
          <w:marTop w:val="0"/>
          <w:marBottom w:val="0"/>
          <w:divBdr>
            <w:top w:val="none" w:sz="0" w:space="0" w:color="auto"/>
            <w:left w:val="none" w:sz="0" w:space="0" w:color="auto"/>
            <w:bottom w:val="none" w:sz="0" w:space="0" w:color="auto"/>
            <w:right w:val="none" w:sz="0" w:space="0" w:color="auto"/>
          </w:divBdr>
          <w:divsChild>
            <w:div w:id="389349452">
              <w:marLeft w:val="0"/>
              <w:marRight w:val="0"/>
              <w:marTop w:val="0"/>
              <w:marBottom w:val="0"/>
              <w:divBdr>
                <w:top w:val="none" w:sz="0" w:space="0" w:color="auto"/>
                <w:left w:val="none" w:sz="0" w:space="0" w:color="auto"/>
                <w:bottom w:val="none" w:sz="0" w:space="0" w:color="auto"/>
                <w:right w:val="none" w:sz="0" w:space="0" w:color="auto"/>
              </w:divBdr>
              <w:divsChild>
                <w:div w:id="2107188209">
                  <w:marLeft w:val="0"/>
                  <w:marRight w:val="0"/>
                  <w:marTop w:val="0"/>
                  <w:marBottom w:val="0"/>
                  <w:divBdr>
                    <w:top w:val="none" w:sz="0" w:space="0" w:color="auto"/>
                    <w:left w:val="none" w:sz="0" w:space="0" w:color="auto"/>
                    <w:bottom w:val="none" w:sz="0" w:space="0" w:color="auto"/>
                    <w:right w:val="none" w:sz="0" w:space="0" w:color="auto"/>
                  </w:divBdr>
                  <w:divsChild>
                    <w:div w:id="1439327865">
                      <w:marLeft w:val="0"/>
                      <w:marRight w:val="0"/>
                      <w:marTop w:val="0"/>
                      <w:marBottom w:val="0"/>
                      <w:divBdr>
                        <w:top w:val="none" w:sz="0" w:space="0" w:color="auto"/>
                        <w:left w:val="none" w:sz="0" w:space="0" w:color="auto"/>
                        <w:bottom w:val="none" w:sz="0" w:space="0" w:color="auto"/>
                        <w:right w:val="none" w:sz="0" w:space="0" w:color="auto"/>
                      </w:divBdr>
                      <w:divsChild>
                        <w:div w:id="307243362">
                          <w:marLeft w:val="0"/>
                          <w:marRight w:val="0"/>
                          <w:marTop w:val="0"/>
                          <w:marBottom w:val="0"/>
                          <w:divBdr>
                            <w:top w:val="none" w:sz="0" w:space="0" w:color="auto"/>
                            <w:left w:val="none" w:sz="0" w:space="0" w:color="auto"/>
                            <w:bottom w:val="none" w:sz="0" w:space="0" w:color="auto"/>
                            <w:right w:val="none" w:sz="0" w:space="0" w:color="auto"/>
                          </w:divBdr>
                          <w:divsChild>
                            <w:div w:id="1600018037">
                              <w:marLeft w:val="0"/>
                              <w:marRight w:val="0"/>
                              <w:marTop w:val="0"/>
                              <w:marBottom w:val="0"/>
                              <w:divBdr>
                                <w:top w:val="none" w:sz="0" w:space="0" w:color="auto"/>
                                <w:left w:val="none" w:sz="0" w:space="0" w:color="auto"/>
                                <w:bottom w:val="none" w:sz="0" w:space="0" w:color="auto"/>
                                <w:right w:val="none" w:sz="0" w:space="0" w:color="auto"/>
                              </w:divBdr>
                              <w:divsChild>
                                <w:div w:id="623121581">
                                  <w:marLeft w:val="0"/>
                                  <w:marRight w:val="0"/>
                                  <w:marTop w:val="0"/>
                                  <w:marBottom w:val="0"/>
                                  <w:divBdr>
                                    <w:top w:val="none" w:sz="0" w:space="0" w:color="auto"/>
                                    <w:left w:val="none" w:sz="0" w:space="0" w:color="auto"/>
                                    <w:bottom w:val="none" w:sz="0" w:space="0" w:color="auto"/>
                                    <w:right w:val="none" w:sz="0" w:space="0" w:color="auto"/>
                                  </w:divBdr>
                                  <w:divsChild>
                                    <w:div w:id="1696350864">
                                      <w:marLeft w:val="0"/>
                                      <w:marRight w:val="0"/>
                                      <w:marTop w:val="0"/>
                                      <w:marBottom w:val="0"/>
                                      <w:divBdr>
                                        <w:top w:val="none" w:sz="0" w:space="0" w:color="auto"/>
                                        <w:left w:val="none" w:sz="0" w:space="0" w:color="auto"/>
                                        <w:bottom w:val="none" w:sz="0" w:space="0" w:color="auto"/>
                                        <w:right w:val="none" w:sz="0" w:space="0" w:color="auto"/>
                                      </w:divBdr>
                                      <w:divsChild>
                                        <w:div w:id="594287368">
                                          <w:marLeft w:val="0"/>
                                          <w:marRight w:val="0"/>
                                          <w:marTop w:val="0"/>
                                          <w:marBottom w:val="0"/>
                                          <w:divBdr>
                                            <w:top w:val="none" w:sz="0" w:space="0" w:color="auto"/>
                                            <w:left w:val="none" w:sz="0" w:space="0" w:color="auto"/>
                                            <w:bottom w:val="none" w:sz="0" w:space="0" w:color="auto"/>
                                            <w:right w:val="none" w:sz="0" w:space="0" w:color="auto"/>
                                          </w:divBdr>
                                          <w:divsChild>
                                            <w:div w:id="1635212203">
                                              <w:marLeft w:val="0"/>
                                              <w:marRight w:val="0"/>
                                              <w:marTop w:val="0"/>
                                              <w:marBottom w:val="0"/>
                                              <w:divBdr>
                                                <w:top w:val="none" w:sz="0" w:space="0" w:color="auto"/>
                                                <w:left w:val="none" w:sz="0" w:space="0" w:color="auto"/>
                                                <w:bottom w:val="none" w:sz="0" w:space="0" w:color="auto"/>
                                                <w:right w:val="none" w:sz="0" w:space="0" w:color="auto"/>
                                              </w:divBdr>
                                              <w:divsChild>
                                                <w:div w:id="452753413">
                                                  <w:marLeft w:val="0"/>
                                                  <w:marRight w:val="0"/>
                                                  <w:marTop w:val="0"/>
                                                  <w:marBottom w:val="0"/>
                                                  <w:divBdr>
                                                    <w:top w:val="none" w:sz="0" w:space="0" w:color="auto"/>
                                                    <w:left w:val="none" w:sz="0" w:space="0" w:color="auto"/>
                                                    <w:bottom w:val="none" w:sz="0" w:space="0" w:color="auto"/>
                                                    <w:right w:val="none" w:sz="0" w:space="0" w:color="auto"/>
                                                  </w:divBdr>
                                                  <w:divsChild>
                                                    <w:div w:id="1354501081">
                                                      <w:marLeft w:val="0"/>
                                                      <w:marRight w:val="0"/>
                                                      <w:marTop w:val="0"/>
                                                      <w:marBottom w:val="0"/>
                                                      <w:divBdr>
                                                        <w:top w:val="none" w:sz="0" w:space="0" w:color="auto"/>
                                                        <w:left w:val="none" w:sz="0" w:space="0" w:color="auto"/>
                                                        <w:bottom w:val="none" w:sz="0" w:space="0" w:color="auto"/>
                                                        <w:right w:val="none" w:sz="0" w:space="0" w:color="auto"/>
                                                      </w:divBdr>
                                                      <w:divsChild>
                                                        <w:div w:id="519782492">
                                                          <w:marLeft w:val="0"/>
                                                          <w:marRight w:val="0"/>
                                                          <w:marTop w:val="0"/>
                                                          <w:marBottom w:val="0"/>
                                                          <w:divBdr>
                                                            <w:top w:val="none" w:sz="0" w:space="0" w:color="auto"/>
                                                            <w:left w:val="none" w:sz="0" w:space="0" w:color="auto"/>
                                                            <w:bottom w:val="none" w:sz="0" w:space="0" w:color="auto"/>
                                                            <w:right w:val="none" w:sz="0" w:space="0" w:color="auto"/>
                                                          </w:divBdr>
                                                          <w:divsChild>
                                                            <w:div w:id="1513758476">
                                                              <w:marLeft w:val="0"/>
                                                              <w:marRight w:val="0"/>
                                                              <w:marTop w:val="0"/>
                                                              <w:marBottom w:val="0"/>
                                                              <w:divBdr>
                                                                <w:top w:val="none" w:sz="0" w:space="0" w:color="auto"/>
                                                                <w:left w:val="none" w:sz="0" w:space="0" w:color="auto"/>
                                                                <w:bottom w:val="none" w:sz="0" w:space="0" w:color="auto"/>
                                                                <w:right w:val="none" w:sz="0" w:space="0" w:color="auto"/>
                                                              </w:divBdr>
                                                              <w:divsChild>
                                                                <w:div w:id="2038459930">
                                                                  <w:marLeft w:val="0"/>
                                                                  <w:marRight w:val="0"/>
                                                                  <w:marTop w:val="0"/>
                                                                  <w:marBottom w:val="0"/>
                                                                  <w:divBdr>
                                                                    <w:top w:val="none" w:sz="0" w:space="0" w:color="auto"/>
                                                                    <w:left w:val="none" w:sz="0" w:space="0" w:color="auto"/>
                                                                    <w:bottom w:val="none" w:sz="0" w:space="0" w:color="auto"/>
                                                                    <w:right w:val="none" w:sz="0" w:space="0" w:color="auto"/>
                                                                  </w:divBdr>
                                                                  <w:divsChild>
                                                                    <w:div w:id="1675766237">
                                                                      <w:marLeft w:val="0"/>
                                                                      <w:marRight w:val="0"/>
                                                                      <w:marTop w:val="0"/>
                                                                      <w:marBottom w:val="0"/>
                                                                      <w:divBdr>
                                                                        <w:top w:val="none" w:sz="0" w:space="0" w:color="auto"/>
                                                                        <w:left w:val="none" w:sz="0" w:space="0" w:color="auto"/>
                                                                        <w:bottom w:val="none" w:sz="0" w:space="0" w:color="auto"/>
                                                                        <w:right w:val="none" w:sz="0" w:space="0" w:color="auto"/>
                                                                      </w:divBdr>
                                                                      <w:divsChild>
                                                                        <w:div w:id="1798454879">
                                                                          <w:marLeft w:val="0"/>
                                                                          <w:marRight w:val="0"/>
                                                                          <w:marTop w:val="0"/>
                                                                          <w:marBottom w:val="0"/>
                                                                          <w:divBdr>
                                                                            <w:top w:val="none" w:sz="0" w:space="0" w:color="auto"/>
                                                                            <w:left w:val="none" w:sz="0" w:space="0" w:color="auto"/>
                                                                            <w:bottom w:val="none" w:sz="0" w:space="0" w:color="auto"/>
                                                                            <w:right w:val="none" w:sz="0" w:space="0" w:color="auto"/>
                                                                          </w:divBdr>
                                                                          <w:divsChild>
                                                                            <w:div w:id="39092082">
                                                                              <w:marLeft w:val="0"/>
                                                                              <w:marRight w:val="0"/>
                                                                              <w:marTop w:val="0"/>
                                                                              <w:marBottom w:val="0"/>
                                                                              <w:divBdr>
                                                                                <w:top w:val="none" w:sz="0" w:space="0" w:color="auto"/>
                                                                                <w:left w:val="none" w:sz="0" w:space="0" w:color="auto"/>
                                                                                <w:bottom w:val="none" w:sz="0" w:space="0" w:color="auto"/>
                                                                                <w:right w:val="none" w:sz="0" w:space="0" w:color="auto"/>
                                                                              </w:divBdr>
                                                                              <w:divsChild>
                                                                                <w:div w:id="1062800576">
                                                                                  <w:marLeft w:val="0"/>
                                                                                  <w:marRight w:val="0"/>
                                                                                  <w:marTop w:val="0"/>
                                                                                  <w:marBottom w:val="0"/>
                                                                                  <w:divBdr>
                                                                                    <w:top w:val="none" w:sz="0" w:space="0" w:color="auto"/>
                                                                                    <w:left w:val="none" w:sz="0" w:space="0" w:color="auto"/>
                                                                                    <w:bottom w:val="none" w:sz="0" w:space="0" w:color="auto"/>
                                                                                    <w:right w:val="none" w:sz="0" w:space="0" w:color="auto"/>
                                                                                  </w:divBdr>
                                                                                  <w:divsChild>
                                                                                    <w:div w:id="217202958">
                                                                                      <w:marLeft w:val="0"/>
                                                                                      <w:marRight w:val="0"/>
                                                                                      <w:marTop w:val="0"/>
                                                                                      <w:marBottom w:val="0"/>
                                                                                      <w:divBdr>
                                                                                        <w:top w:val="none" w:sz="0" w:space="0" w:color="auto"/>
                                                                                        <w:left w:val="none" w:sz="0" w:space="0" w:color="auto"/>
                                                                                        <w:bottom w:val="none" w:sz="0" w:space="0" w:color="auto"/>
                                                                                        <w:right w:val="none" w:sz="0" w:space="0" w:color="auto"/>
                                                                                      </w:divBdr>
                                                                                      <w:divsChild>
                                                                                        <w:div w:id="18803203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85292615">
      <w:bodyDiv w:val="1"/>
      <w:marLeft w:val="0"/>
      <w:marRight w:val="0"/>
      <w:marTop w:val="0"/>
      <w:marBottom w:val="0"/>
      <w:divBdr>
        <w:top w:val="none" w:sz="0" w:space="0" w:color="auto"/>
        <w:left w:val="none" w:sz="0" w:space="0" w:color="auto"/>
        <w:bottom w:val="none" w:sz="0" w:space="0" w:color="auto"/>
        <w:right w:val="none" w:sz="0" w:space="0" w:color="auto"/>
      </w:divBdr>
    </w:div>
    <w:div w:id="1889299253">
      <w:bodyDiv w:val="1"/>
      <w:marLeft w:val="0"/>
      <w:marRight w:val="0"/>
      <w:marTop w:val="0"/>
      <w:marBottom w:val="0"/>
      <w:divBdr>
        <w:top w:val="none" w:sz="0" w:space="0" w:color="auto"/>
        <w:left w:val="none" w:sz="0" w:space="0" w:color="auto"/>
        <w:bottom w:val="none" w:sz="0" w:space="0" w:color="auto"/>
        <w:right w:val="none" w:sz="0" w:space="0" w:color="auto"/>
      </w:divBdr>
    </w:div>
    <w:div w:id="1893342751">
      <w:bodyDiv w:val="1"/>
      <w:marLeft w:val="0"/>
      <w:marRight w:val="0"/>
      <w:marTop w:val="0"/>
      <w:marBottom w:val="0"/>
      <w:divBdr>
        <w:top w:val="none" w:sz="0" w:space="0" w:color="auto"/>
        <w:left w:val="none" w:sz="0" w:space="0" w:color="auto"/>
        <w:bottom w:val="none" w:sz="0" w:space="0" w:color="auto"/>
        <w:right w:val="none" w:sz="0" w:space="0" w:color="auto"/>
      </w:divBdr>
      <w:divsChild>
        <w:div w:id="1755323029">
          <w:marLeft w:val="0"/>
          <w:marRight w:val="0"/>
          <w:marTop w:val="0"/>
          <w:marBottom w:val="0"/>
          <w:divBdr>
            <w:top w:val="none" w:sz="0" w:space="0" w:color="auto"/>
            <w:left w:val="none" w:sz="0" w:space="0" w:color="auto"/>
            <w:bottom w:val="none" w:sz="0" w:space="0" w:color="auto"/>
            <w:right w:val="none" w:sz="0" w:space="0" w:color="auto"/>
          </w:divBdr>
          <w:divsChild>
            <w:div w:id="818771803">
              <w:marLeft w:val="0"/>
              <w:marRight w:val="0"/>
              <w:marTop w:val="0"/>
              <w:marBottom w:val="0"/>
              <w:divBdr>
                <w:top w:val="none" w:sz="0" w:space="0" w:color="auto"/>
                <w:left w:val="none" w:sz="0" w:space="0" w:color="auto"/>
                <w:bottom w:val="none" w:sz="0" w:space="0" w:color="auto"/>
                <w:right w:val="none" w:sz="0" w:space="0" w:color="auto"/>
              </w:divBdr>
              <w:divsChild>
                <w:div w:id="1577085016">
                  <w:marLeft w:val="0"/>
                  <w:marRight w:val="0"/>
                  <w:marTop w:val="0"/>
                  <w:marBottom w:val="0"/>
                  <w:divBdr>
                    <w:top w:val="none" w:sz="0" w:space="0" w:color="auto"/>
                    <w:left w:val="none" w:sz="0" w:space="0" w:color="auto"/>
                    <w:bottom w:val="none" w:sz="0" w:space="0" w:color="auto"/>
                    <w:right w:val="none" w:sz="0" w:space="0" w:color="auto"/>
                  </w:divBdr>
                  <w:divsChild>
                    <w:div w:id="1363436465">
                      <w:marLeft w:val="0"/>
                      <w:marRight w:val="0"/>
                      <w:marTop w:val="0"/>
                      <w:marBottom w:val="0"/>
                      <w:divBdr>
                        <w:top w:val="none" w:sz="0" w:space="0" w:color="auto"/>
                        <w:left w:val="none" w:sz="0" w:space="0" w:color="auto"/>
                        <w:bottom w:val="none" w:sz="0" w:space="0" w:color="auto"/>
                        <w:right w:val="none" w:sz="0" w:space="0" w:color="auto"/>
                      </w:divBdr>
                      <w:divsChild>
                        <w:div w:id="787892790">
                          <w:marLeft w:val="0"/>
                          <w:marRight w:val="0"/>
                          <w:marTop w:val="0"/>
                          <w:marBottom w:val="0"/>
                          <w:divBdr>
                            <w:top w:val="none" w:sz="0" w:space="0" w:color="auto"/>
                            <w:left w:val="none" w:sz="0" w:space="0" w:color="auto"/>
                            <w:bottom w:val="none" w:sz="0" w:space="0" w:color="auto"/>
                            <w:right w:val="none" w:sz="0" w:space="0" w:color="auto"/>
                          </w:divBdr>
                          <w:divsChild>
                            <w:div w:id="1065300707">
                              <w:marLeft w:val="0"/>
                              <w:marRight w:val="0"/>
                              <w:marTop w:val="0"/>
                              <w:marBottom w:val="0"/>
                              <w:divBdr>
                                <w:top w:val="none" w:sz="0" w:space="0" w:color="auto"/>
                                <w:left w:val="none" w:sz="0" w:space="0" w:color="auto"/>
                                <w:bottom w:val="none" w:sz="0" w:space="0" w:color="auto"/>
                                <w:right w:val="none" w:sz="0" w:space="0" w:color="auto"/>
                              </w:divBdr>
                              <w:divsChild>
                                <w:div w:id="515310588">
                                  <w:marLeft w:val="0"/>
                                  <w:marRight w:val="0"/>
                                  <w:marTop w:val="0"/>
                                  <w:marBottom w:val="0"/>
                                  <w:divBdr>
                                    <w:top w:val="none" w:sz="0" w:space="0" w:color="auto"/>
                                    <w:left w:val="none" w:sz="0" w:space="0" w:color="auto"/>
                                    <w:bottom w:val="none" w:sz="0" w:space="0" w:color="auto"/>
                                    <w:right w:val="none" w:sz="0" w:space="0" w:color="auto"/>
                                  </w:divBdr>
                                  <w:divsChild>
                                    <w:div w:id="1338653043">
                                      <w:marLeft w:val="0"/>
                                      <w:marRight w:val="0"/>
                                      <w:marTop w:val="0"/>
                                      <w:marBottom w:val="0"/>
                                      <w:divBdr>
                                        <w:top w:val="none" w:sz="0" w:space="0" w:color="auto"/>
                                        <w:left w:val="none" w:sz="0" w:space="0" w:color="auto"/>
                                        <w:bottom w:val="none" w:sz="0" w:space="0" w:color="auto"/>
                                        <w:right w:val="none" w:sz="0" w:space="0" w:color="auto"/>
                                      </w:divBdr>
                                      <w:divsChild>
                                        <w:div w:id="263149653">
                                          <w:marLeft w:val="0"/>
                                          <w:marRight w:val="0"/>
                                          <w:marTop w:val="0"/>
                                          <w:marBottom w:val="0"/>
                                          <w:divBdr>
                                            <w:top w:val="none" w:sz="0" w:space="0" w:color="auto"/>
                                            <w:left w:val="none" w:sz="0" w:space="0" w:color="auto"/>
                                            <w:bottom w:val="none" w:sz="0" w:space="0" w:color="auto"/>
                                            <w:right w:val="none" w:sz="0" w:space="0" w:color="auto"/>
                                          </w:divBdr>
                                          <w:divsChild>
                                            <w:div w:id="32078852">
                                              <w:marLeft w:val="0"/>
                                              <w:marRight w:val="0"/>
                                              <w:marTop w:val="0"/>
                                              <w:marBottom w:val="0"/>
                                              <w:divBdr>
                                                <w:top w:val="none" w:sz="0" w:space="0" w:color="auto"/>
                                                <w:left w:val="none" w:sz="0" w:space="0" w:color="auto"/>
                                                <w:bottom w:val="none" w:sz="0" w:space="0" w:color="auto"/>
                                                <w:right w:val="none" w:sz="0" w:space="0" w:color="auto"/>
                                              </w:divBdr>
                                              <w:divsChild>
                                                <w:div w:id="363869521">
                                                  <w:marLeft w:val="0"/>
                                                  <w:marRight w:val="0"/>
                                                  <w:marTop w:val="0"/>
                                                  <w:marBottom w:val="0"/>
                                                  <w:divBdr>
                                                    <w:top w:val="none" w:sz="0" w:space="0" w:color="auto"/>
                                                    <w:left w:val="none" w:sz="0" w:space="0" w:color="auto"/>
                                                    <w:bottom w:val="none" w:sz="0" w:space="0" w:color="auto"/>
                                                    <w:right w:val="none" w:sz="0" w:space="0" w:color="auto"/>
                                                  </w:divBdr>
                                                  <w:divsChild>
                                                    <w:div w:id="1421177050">
                                                      <w:marLeft w:val="0"/>
                                                      <w:marRight w:val="0"/>
                                                      <w:marTop w:val="0"/>
                                                      <w:marBottom w:val="0"/>
                                                      <w:divBdr>
                                                        <w:top w:val="none" w:sz="0" w:space="0" w:color="auto"/>
                                                        <w:left w:val="none" w:sz="0" w:space="0" w:color="auto"/>
                                                        <w:bottom w:val="none" w:sz="0" w:space="0" w:color="auto"/>
                                                        <w:right w:val="none" w:sz="0" w:space="0" w:color="auto"/>
                                                      </w:divBdr>
                                                      <w:divsChild>
                                                        <w:div w:id="1893035833">
                                                          <w:marLeft w:val="0"/>
                                                          <w:marRight w:val="0"/>
                                                          <w:marTop w:val="0"/>
                                                          <w:marBottom w:val="0"/>
                                                          <w:divBdr>
                                                            <w:top w:val="none" w:sz="0" w:space="0" w:color="auto"/>
                                                            <w:left w:val="none" w:sz="0" w:space="0" w:color="auto"/>
                                                            <w:bottom w:val="none" w:sz="0" w:space="0" w:color="auto"/>
                                                            <w:right w:val="none" w:sz="0" w:space="0" w:color="auto"/>
                                                          </w:divBdr>
                                                          <w:divsChild>
                                                            <w:div w:id="651175581">
                                                              <w:marLeft w:val="0"/>
                                                              <w:marRight w:val="0"/>
                                                              <w:marTop w:val="0"/>
                                                              <w:marBottom w:val="0"/>
                                                              <w:divBdr>
                                                                <w:top w:val="none" w:sz="0" w:space="0" w:color="auto"/>
                                                                <w:left w:val="none" w:sz="0" w:space="0" w:color="auto"/>
                                                                <w:bottom w:val="none" w:sz="0" w:space="0" w:color="auto"/>
                                                                <w:right w:val="none" w:sz="0" w:space="0" w:color="auto"/>
                                                              </w:divBdr>
                                                              <w:divsChild>
                                                                <w:div w:id="762342201">
                                                                  <w:marLeft w:val="0"/>
                                                                  <w:marRight w:val="0"/>
                                                                  <w:marTop w:val="0"/>
                                                                  <w:marBottom w:val="0"/>
                                                                  <w:divBdr>
                                                                    <w:top w:val="none" w:sz="0" w:space="0" w:color="auto"/>
                                                                    <w:left w:val="none" w:sz="0" w:space="0" w:color="auto"/>
                                                                    <w:bottom w:val="none" w:sz="0" w:space="0" w:color="auto"/>
                                                                    <w:right w:val="none" w:sz="0" w:space="0" w:color="auto"/>
                                                                  </w:divBdr>
                                                                  <w:divsChild>
                                                                    <w:div w:id="1490441039">
                                                                      <w:marLeft w:val="0"/>
                                                                      <w:marRight w:val="0"/>
                                                                      <w:marTop w:val="0"/>
                                                                      <w:marBottom w:val="0"/>
                                                                      <w:divBdr>
                                                                        <w:top w:val="none" w:sz="0" w:space="0" w:color="auto"/>
                                                                        <w:left w:val="none" w:sz="0" w:space="0" w:color="auto"/>
                                                                        <w:bottom w:val="none" w:sz="0" w:space="0" w:color="auto"/>
                                                                        <w:right w:val="none" w:sz="0" w:space="0" w:color="auto"/>
                                                                      </w:divBdr>
                                                                      <w:divsChild>
                                                                        <w:div w:id="628054613">
                                                                          <w:marLeft w:val="0"/>
                                                                          <w:marRight w:val="0"/>
                                                                          <w:marTop w:val="0"/>
                                                                          <w:marBottom w:val="0"/>
                                                                          <w:divBdr>
                                                                            <w:top w:val="none" w:sz="0" w:space="0" w:color="auto"/>
                                                                            <w:left w:val="none" w:sz="0" w:space="0" w:color="auto"/>
                                                                            <w:bottom w:val="none" w:sz="0" w:space="0" w:color="auto"/>
                                                                            <w:right w:val="none" w:sz="0" w:space="0" w:color="auto"/>
                                                                          </w:divBdr>
                                                                          <w:divsChild>
                                                                            <w:div w:id="1677077383">
                                                                              <w:marLeft w:val="0"/>
                                                                              <w:marRight w:val="0"/>
                                                                              <w:marTop w:val="0"/>
                                                                              <w:marBottom w:val="0"/>
                                                                              <w:divBdr>
                                                                                <w:top w:val="none" w:sz="0" w:space="0" w:color="auto"/>
                                                                                <w:left w:val="none" w:sz="0" w:space="0" w:color="auto"/>
                                                                                <w:bottom w:val="none" w:sz="0" w:space="0" w:color="auto"/>
                                                                                <w:right w:val="none" w:sz="0" w:space="0" w:color="auto"/>
                                                                              </w:divBdr>
                                                                              <w:divsChild>
                                                                                <w:div w:id="729421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95700820">
      <w:bodyDiv w:val="1"/>
      <w:marLeft w:val="0"/>
      <w:marRight w:val="0"/>
      <w:marTop w:val="0"/>
      <w:marBottom w:val="0"/>
      <w:divBdr>
        <w:top w:val="none" w:sz="0" w:space="0" w:color="auto"/>
        <w:left w:val="none" w:sz="0" w:space="0" w:color="auto"/>
        <w:bottom w:val="none" w:sz="0" w:space="0" w:color="auto"/>
        <w:right w:val="none" w:sz="0" w:space="0" w:color="auto"/>
      </w:divBdr>
      <w:divsChild>
        <w:div w:id="450781433">
          <w:marLeft w:val="0"/>
          <w:marRight w:val="0"/>
          <w:marTop w:val="0"/>
          <w:marBottom w:val="0"/>
          <w:divBdr>
            <w:top w:val="none" w:sz="0" w:space="0" w:color="auto"/>
            <w:left w:val="none" w:sz="0" w:space="0" w:color="auto"/>
            <w:bottom w:val="none" w:sz="0" w:space="0" w:color="auto"/>
            <w:right w:val="none" w:sz="0" w:space="0" w:color="auto"/>
          </w:divBdr>
          <w:divsChild>
            <w:div w:id="1844658935">
              <w:marLeft w:val="0"/>
              <w:marRight w:val="0"/>
              <w:marTop w:val="0"/>
              <w:marBottom w:val="0"/>
              <w:divBdr>
                <w:top w:val="none" w:sz="0" w:space="0" w:color="auto"/>
                <w:left w:val="none" w:sz="0" w:space="0" w:color="auto"/>
                <w:bottom w:val="none" w:sz="0" w:space="0" w:color="auto"/>
                <w:right w:val="none" w:sz="0" w:space="0" w:color="auto"/>
              </w:divBdr>
              <w:divsChild>
                <w:div w:id="1720474496">
                  <w:marLeft w:val="0"/>
                  <w:marRight w:val="0"/>
                  <w:marTop w:val="0"/>
                  <w:marBottom w:val="0"/>
                  <w:divBdr>
                    <w:top w:val="none" w:sz="0" w:space="0" w:color="auto"/>
                    <w:left w:val="none" w:sz="0" w:space="0" w:color="auto"/>
                    <w:bottom w:val="none" w:sz="0" w:space="0" w:color="auto"/>
                    <w:right w:val="none" w:sz="0" w:space="0" w:color="auto"/>
                  </w:divBdr>
                  <w:divsChild>
                    <w:div w:id="565117027">
                      <w:marLeft w:val="0"/>
                      <w:marRight w:val="0"/>
                      <w:marTop w:val="0"/>
                      <w:marBottom w:val="0"/>
                      <w:divBdr>
                        <w:top w:val="none" w:sz="0" w:space="0" w:color="auto"/>
                        <w:left w:val="none" w:sz="0" w:space="0" w:color="auto"/>
                        <w:bottom w:val="none" w:sz="0" w:space="0" w:color="auto"/>
                        <w:right w:val="none" w:sz="0" w:space="0" w:color="auto"/>
                      </w:divBdr>
                      <w:divsChild>
                        <w:div w:id="70852386">
                          <w:marLeft w:val="0"/>
                          <w:marRight w:val="0"/>
                          <w:marTop w:val="0"/>
                          <w:marBottom w:val="0"/>
                          <w:divBdr>
                            <w:top w:val="none" w:sz="0" w:space="0" w:color="auto"/>
                            <w:left w:val="none" w:sz="0" w:space="0" w:color="auto"/>
                            <w:bottom w:val="none" w:sz="0" w:space="0" w:color="auto"/>
                            <w:right w:val="none" w:sz="0" w:space="0" w:color="auto"/>
                          </w:divBdr>
                          <w:divsChild>
                            <w:div w:id="1768696160">
                              <w:marLeft w:val="0"/>
                              <w:marRight w:val="0"/>
                              <w:marTop w:val="0"/>
                              <w:marBottom w:val="0"/>
                              <w:divBdr>
                                <w:top w:val="none" w:sz="0" w:space="0" w:color="auto"/>
                                <w:left w:val="none" w:sz="0" w:space="0" w:color="auto"/>
                                <w:bottom w:val="none" w:sz="0" w:space="0" w:color="auto"/>
                                <w:right w:val="none" w:sz="0" w:space="0" w:color="auto"/>
                              </w:divBdr>
                              <w:divsChild>
                                <w:div w:id="1426536453">
                                  <w:marLeft w:val="0"/>
                                  <w:marRight w:val="0"/>
                                  <w:marTop w:val="0"/>
                                  <w:marBottom w:val="0"/>
                                  <w:divBdr>
                                    <w:top w:val="none" w:sz="0" w:space="0" w:color="auto"/>
                                    <w:left w:val="none" w:sz="0" w:space="0" w:color="auto"/>
                                    <w:bottom w:val="none" w:sz="0" w:space="0" w:color="auto"/>
                                    <w:right w:val="none" w:sz="0" w:space="0" w:color="auto"/>
                                  </w:divBdr>
                                  <w:divsChild>
                                    <w:div w:id="1095007559">
                                      <w:marLeft w:val="0"/>
                                      <w:marRight w:val="0"/>
                                      <w:marTop w:val="0"/>
                                      <w:marBottom w:val="0"/>
                                      <w:divBdr>
                                        <w:top w:val="none" w:sz="0" w:space="0" w:color="auto"/>
                                        <w:left w:val="none" w:sz="0" w:space="0" w:color="auto"/>
                                        <w:bottom w:val="none" w:sz="0" w:space="0" w:color="auto"/>
                                        <w:right w:val="none" w:sz="0" w:space="0" w:color="auto"/>
                                      </w:divBdr>
                                      <w:divsChild>
                                        <w:div w:id="981273525">
                                          <w:marLeft w:val="0"/>
                                          <w:marRight w:val="0"/>
                                          <w:marTop w:val="0"/>
                                          <w:marBottom w:val="0"/>
                                          <w:divBdr>
                                            <w:top w:val="none" w:sz="0" w:space="0" w:color="auto"/>
                                            <w:left w:val="none" w:sz="0" w:space="0" w:color="auto"/>
                                            <w:bottom w:val="none" w:sz="0" w:space="0" w:color="auto"/>
                                            <w:right w:val="none" w:sz="0" w:space="0" w:color="auto"/>
                                          </w:divBdr>
                                          <w:divsChild>
                                            <w:div w:id="1598058230">
                                              <w:marLeft w:val="0"/>
                                              <w:marRight w:val="0"/>
                                              <w:marTop w:val="0"/>
                                              <w:marBottom w:val="0"/>
                                              <w:divBdr>
                                                <w:top w:val="none" w:sz="0" w:space="0" w:color="auto"/>
                                                <w:left w:val="none" w:sz="0" w:space="0" w:color="auto"/>
                                                <w:bottom w:val="none" w:sz="0" w:space="0" w:color="auto"/>
                                                <w:right w:val="none" w:sz="0" w:space="0" w:color="auto"/>
                                              </w:divBdr>
                                              <w:divsChild>
                                                <w:div w:id="624892287">
                                                  <w:marLeft w:val="0"/>
                                                  <w:marRight w:val="0"/>
                                                  <w:marTop w:val="0"/>
                                                  <w:marBottom w:val="0"/>
                                                  <w:divBdr>
                                                    <w:top w:val="none" w:sz="0" w:space="0" w:color="auto"/>
                                                    <w:left w:val="none" w:sz="0" w:space="0" w:color="auto"/>
                                                    <w:bottom w:val="none" w:sz="0" w:space="0" w:color="auto"/>
                                                    <w:right w:val="none" w:sz="0" w:space="0" w:color="auto"/>
                                                  </w:divBdr>
                                                  <w:divsChild>
                                                    <w:div w:id="2051689081">
                                                      <w:marLeft w:val="0"/>
                                                      <w:marRight w:val="0"/>
                                                      <w:marTop w:val="0"/>
                                                      <w:marBottom w:val="0"/>
                                                      <w:divBdr>
                                                        <w:top w:val="none" w:sz="0" w:space="0" w:color="auto"/>
                                                        <w:left w:val="none" w:sz="0" w:space="0" w:color="auto"/>
                                                        <w:bottom w:val="none" w:sz="0" w:space="0" w:color="auto"/>
                                                        <w:right w:val="none" w:sz="0" w:space="0" w:color="auto"/>
                                                      </w:divBdr>
                                                      <w:divsChild>
                                                        <w:div w:id="51386589">
                                                          <w:marLeft w:val="0"/>
                                                          <w:marRight w:val="0"/>
                                                          <w:marTop w:val="0"/>
                                                          <w:marBottom w:val="0"/>
                                                          <w:divBdr>
                                                            <w:top w:val="none" w:sz="0" w:space="0" w:color="auto"/>
                                                            <w:left w:val="none" w:sz="0" w:space="0" w:color="auto"/>
                                                            <w:bottom w:val="none" w:sz="0" w:space="0" w:color="auto"/>
                                                            <w:right w:val="none" w:sz="0" w:space="0" w:color="auto"/>
                                                          </w:divBdr>
                                                          <w:divsChild>
                                                            <w:div w:id="770970478">
                                                              <w:marLeft w:val="0"/>
                                                              <w:marRight w:val="0"/>
                                                              <w:marTop w:val="0"/>
                                                              <w:marBottom w:val="0"/>
                                                              <w:divBdr>
                                                                <w:top w:val="none" w:sz="0" w:space="0" w:color="auto"/>
                                                                <w:left w:val="none" w:sz="0" w:space="0" w:color="auto"/>
                                                                <w:bottom w:val="none" w:sz="0" w:space="0" w:color="auto"/>
                                                                <w:right w:val="none" w:sz="0" w:space="0" w:color="auto"/>
                                                              </w:divBdr>
                                                              <w:divsChild>
                                                                <w:div w:id="1859734097">
                                                                  <w:marLeft w:val="0"/>
                                                                  <w:marRight w:val="0"/>
                                                                  <w:marTop w:val="0"/>
                                                                  <w:marBottom w:val="0"/>
                                                                  <w:divBdr>
                                                                    <w:top w:val="none" w:sz="0" w:space="0" w:color="auto"/>
                                                                    <w:left w:val="none" w:sz="0" w:space="0" w:color="auto"/>
                                                                    <w:bottom w:val="none" w:sz="0" w:space="0" w:color="auto"/>
                                                                    <w:right w:val="none" w:sz="0" w:space="0" w:color="auto"/>
                                                                  </w:divBdr>
                                                                  <w:divsChild>
                                                                    <w:div w:id="1310400771">
                                                                      <w:marLeft w:val="0"/>
                                                                      <w:marRight w:val="0"/>
                                                                      <w:marTop w:val="0"/>
                                                                      <w:marBottom w:val="0"/>
                                                                      <w:divBdr>
                                                                        <w:top w:val="none" w:sz="0" w:space="0" w:color="auto"/>
                                                                        <w:left w:val="none" w:sz="0" w:space="0" w:color="auto"/>
                                                                        <w:bottom w:val="none" w:sz="0" w:space="0" w:color="auto"/>
                                                                        <w:right w:val="none" w:sz="0" w:space="0" w:color="auto"/>
                                                                      </w:divBdr>
                                                                      <w:divsChild>
                                                                        <w:div w:id="913854920">
                                                                          <w:marLeft w:val="0"/>
                                                                          <w:marRight w:val="0"/>
                                                                          <w:marTop w:val="0"/>
                                                                          <w:marBottom w:val="0"/>
                                                                          <w:divBdr>
                                                                            <w:top w:val="none" w:sz="0" w:space="0" w:color="auto"/>
                                                                            <w:left w:val="none" w:sz="0" w:space="0" w:color="auto"/>
                                                                            <w:bottom w:val="none" w:sz="0" w:space="0" w:color="auto"/>
                                                                            <w:right w:val="none" w:sz="0" w:space="0" w:color="auto"/>
                                                                          </w:divBdr>
                                                                          <w:divsChild>
                                                                            <w:div w:id="1566992685">
                                                                              <w:marLeft w:val="0"/>
                                                                              <w:marRight w:val="0"/>
                                                                              <w:marTop w:val="0"/>
                                                                              <w:marBottom w:val="0"/>
                                                                              <w:divBdr>
                                                                                <w:top w:val="none" w:sz="0" w:space="0" w:color="auto"/>
                                                                                <w:left w:val="none" w:sz="0" w:space="0" w:color="auto"/>
                                                                                <w:bottom w:val="none" w:sz="0" w:space="0" w:color="auto"/>
                                                                                <w:right w:val="none" w:sz="0" w:space="0" w:color="auto"/>
                                                                              </w:divBdr>
                                                                              <w:divsChild>
                                                                                <w:div w:id="18930392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900482865">
      <w:bodyDiv w:val="1"/>
      <w:marLeft w:val="0"/>
      <w:marRight w:val="0"/>
      <w:marTop w:val="0"/>
      <w:marBottom w:val="0"/>
      <w:divBdr>
        <w:top w:val="none" w:sz="0" w:space="0" w:color="auto"/>
        <w:left w:val="none" w:sz="0" w:space="0" w:color="auto"/>
        <w:bottom w:val="none" w:sz="0" w:space="0" w:color="auto"/>
        <w:right w:val="none" w:sz="0" w:space="0" w:color="auto"/>
      </w:divBdr>
    </w:div>
    <w:div w:id="1901206855">
      <w:bodyDiv w:val="1"/>
      <w:marLeft w:val="0"/>
      <w:marRight w:val="0"/>
      <w:marTop w:val="0"/>
      <w:marBottom w:val="0"/>
      <w:divBdr>
        <w:top w:val="none" w:sz="0" w:space="0" w:color="auto"/>
        <w:left w:val="none" w:sz="0" w:space="0" w:color="auto"/>
        <w:bottom w:val="none" w:sz="0" w:space="0" w:color="auto"/>
        <w:right w:val="none" w:sz="0" w:space="0" w:color="auto"/>
      </w:divBdr>
    </w:div>
    <w:div w:id="1901747421">
      <w:bodyDiv w:val="1"/>
      <w:marLeft w:val="0"/>
      <w:marRight w:val="0"/>
      <w:marTop w:val="0"/>
      <w:marBottom w:val="0"/>
      <w:divBdr>
        <w:top w:val="none" w:sz="0" w:space="0" w:color="auto"/>
        <w:left w:val="none" w:sz="0" w:space="0" w:color="auto"/>
        <w:bottom w:val="none" w:sz="0" w:space="0" w:color="auto"/>
        <w:right w:val="none" w:sz="0" w:space="0" w:color="auto"/>
      </w:divBdr>
    </w:div>
    <w:div w:id="1904873439">
      <w:bodyDiv w:val="1"/>
      <w:marLeft w:val="0"/>
      <w:marRight w:val="0"/>
      <w:marTop w:val="0"/>
      <w:marBottom w:val="0"/>
      <w:divBdr>
        <w:top w:val="none" w:sz="0" w:space="0" w:color="auto"/>
        <w:left w:val="none" w:sz="0" w:space="0" w:color="auto"/>
        <w:bottom w:val="none" w:sz="0" w:space="0" w:color="auto"/>
        <w:right w:val="none" w:sz="0" w:space="0" w:color="auto"/>
      </w:divBdr>
    </w:div>
    <w:div w:id="1909001408">
      <w:bodyDiv w:val="1"/>
      <w:marLeft w:val="0"/>
      <w:marRight w:val="0"/>
      <w:marTop w:val="0"/>
      <w:marBottom w:val="0"/>
      <w:divBdr>
        <w:top w:val="none" w:sz="0" w:space="0" w:color="auto"/>
        <w:left w:val="none" w:sz="0" w:space="0" w:color="auto"/>
        <w:bottom w:val="none" w:sz="0" w:space="0" w:color="auto"/>
        <w:right w:val="none" w:sz="0" w:space="0" w:color="auto"/>
      </w:divBdr>
    </w:div>
    <w:div w:id="1910533330">
      <w:bodyDiv w:val="1"/>
      <w:marLeft w:val="0"/>
      <w:marRight w:val="0"/>
      <w:marTop w:val="0"/>
      <w:marBottom w:val="0"/>
      <w:divBdr>
        <w:top w:val="none" w:sz="0" w:space="0" w:color="auto"/>
        <w:left w:val="none" w:sz="0" w:space="0" w:color="auto"/>
        <w:bottom w:val="none" w:sz="0" w:space="0" w:color="auto"/>
        <w:right w:val="none" w:sz="0" w:space="0" w:color="auto"/>
      </w:divBdr>
    </w:div>
    <w:div w:id="1927691412">
      <w:bodyDiv w:val="1"/>
      <w:marLeft w:val="0"/>
      <w:marRight w:val="0"/>
      <w:marTop w:val="0"/>
      <w:marBottom w:val="0"/>
      <w:divBdr>
        <w:top w:val="none" w:sz="0" w:space="0" w:color="auto"/>
        <w:left w:val="none" w:sz="0" w:space="0" w:color="auto"/>
        <w:bottom w:val="none" w:sz="0" w:space="0" w:color="auto"/>
        <w:right w:val="none" w:sz="0" w:space="0" w:color="auto"/>
      </w:divBdr>
    </w:div>
    <w:div w:id="1939831767">
      <w:bodyDiv w:val="1"/>
      <w:marLeft w:val="0"/>
      <w:marRight w:val="0"/>
      <w:marTop w:val="0"/>
      <w:marBottom w:val="0"/>
      <w:divBdr>
        <w:top w:val="none" w:sz="0" w:space="0" w:color="auto"/>
        <w:left w:val="none" w:sz="0" w:space="0" w:color="auto"/>
        <w:bottom w:val="none" w:sz="0" w:space="0" w:color="auto"/>
        <w:right w:val="none" w:sz="0" w:space="0" w:color="auto"/>
      </w:divBdr>
      <w:divsChild>
        <w:div w:id="1567568584">
          <w:marLeft w:val="0"/>
          <w:marRight w:val="0"/>
          <w:marTop w:val="0"/>
          <w:marBottom w:val="0"/>
          <w:divBdr>
            <w:top w:val="none" w:sz="0" w:space="0" w:color="auto"/>
            <w:left w:val="none" w:sz="0" w:space="0" w:color="auto"/>
            <w:bottom w:val="none" w:sz="0" w:space="0" w:color="auto"/>
            <w:right w:val="none" w:sz="0" w:space="0" w:color="auto"/>
          </w:divBdr>
          <w:divsChild>
            <w:div w:id="1135098038">
              <w:marLeft w:val="0"/>
              <w:marRight w:val="0"/>
              <w:marTop w:val="0"/>
              <w:marBottom w:val="0"/>
              <w:divBdr>
                <w:top w:val="none" w:sz="0" w:space="0" w:color="auto"/>
                <w:left w:val="none" w:sz="0" w:space="0" w:color="auto"/>
                <w:bottom w:val="none" w:sz="0" w:space="0" w:color="auto"/>
                <w:right w:val="none" w:sz="0" w:space="0" w:color="auto"/>
              </w:divBdr>
            </w:div>
            <w:div w:id="1082606517">
              <w:marLeft w:val="0"/>
              <w:marRight w:val="0"/>
              <w:marTop w:val="0"/>
              <w:marBottom w:val="0"/>
              <w:divBdr>
                <w:top w:val="none" w:sz="0" w:space="0" w:color="auto"/>
                <w:left w:val="none" w:sz="0" w:space="0" w:color="auto"/>
                <w:bottom w:val="none" w:sz="0" w:space="0" w:color="auto"/>
                <w:right w:val="none" w:sz="0" w:space="0" w:color="auto"/>
              </w:divBdr>
            </w:div>
            <w:div w:id="1167555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0865836">
      <w:bodyDiv w:val="1"/>
      <w:marLeft w:val="0"/>
      <w:marRight w:val="0"/>
      <w:marTop w:val="0"/>
      <w:marBottom w:val="0"/>
      <w:divBdr>
        <w:top w:val="none" w:sz="0" w:space="0" w:color="auto"/>
        <w:left w:val="none" w:sz="0" w:space="0" w:color="auto"/>
        <w:bottom w:val="none" w:sz="0" w:space="0" w:color="auto"/>
        <w:right w:val="none" w:sz="0" w:space="0" w:color="auto"/>
      </w:divBdr>
    </w:div>
    <w:div w:id="1941062575">
      <w:bodyDiv w:val="1"/>
      <w:marLeft w:val="0"/>
      <w:marRight w:val="0"/>
      <w:marTop w:val="0"/>
      <w:marBottom w:val="0"/>
      <w:divBdr>
        <w:top w:val="none" w:sz="0" w:space="0" w:color="auto"/>
        <w:left w:val="none" w:sz="0" w:space="0" w:color="auto"/>
        <w:bottom w:val="none" w:sz="0" w:space="0" w:color="auto"/>
        <w:right w:val="none" w:sz="0" w:space="0" w:color="auto"/>
      </w:divBdr>
    </w:div>
    <w:div w:id="1948149835">
      <w:bodyDiv w:val="1"/>
      <w:marLeft w:val="0"/>
      <w:marRight w:val="0"/>
      <w:marTop w:val="0"/>
      <w:marBottom w:val="0"/>
      <w:divBdr>
        <w:top w:val="none" w:sz="0" w:space="0" w:color="auto"/>
        <w:left w:val="none" w:sz="0" w:space="0" w:color="auto"/>
        <w:bottom w:val="none" w:sz="0" w:space="0" w:color="auto"/>
        <w:right w:val="none" w:sz="0" w:space="0" w:color="auto"/>
      </w:divBdr>
    </w:div>
    <w:div w:id="1948468176">
      <w:bodyDiv w:val="1"/>
      <w:marLeft w:val="0"/>
      <w:marRight w:val="0"/>
      <w:marTop w:val="0"/>
      <w:marBottom w:val="0"/>
      <w:divBdr>
        <w:top w:val="none" w:sz="0" w:space="0" w:color="auto"/>
        <w:left w:val="none" w:sz="0" w:space="0" w:color="auto"/>
        <w:bottom w:val="none" w:sz="0" w:space="0" w:color="auto"/>
        <w:right w:val="none" w:sz="0" w:space="0" w:color="auto"/>
      </w:divBdr>
    </w:div>
    <w:div w:id="1949387018">
      <w:bodyDiv w:val="1"/>
      <w:marLeft w:val="0"/>
      <w:marRight w:val="0"/>
      <w:marTop w:val="0"/>
      <w:marBottom w:val="0"/>
      <w:divBdr>
        <w:top w:val="none" w:sz="0" w:space="0" w:color="auto"/>
        <w:left w:val="none" w:sz="0" w:space="0" w:color="auto"/>
        <w:bottom w:val="none" w:sz="0" w:space="0" w:color="auto"/>
        <w:right w:val="none" w:sz="0" w:space="0" w:color="auto"/>
      </w:divBdr>
    </w:div>
    <w:div w:id="1958872447">
      <w:bodyDiv w:val="1"/>
      <w:marLeft w:val="0"/>
      <w:marRight w:val="0"/>
      <w:marTop w:val="0"/>
      <w:marBottom w:val="0"/>
      <w:divBdr>
        <w:top w:val="none" w:sz="0" w:space="0" w:color="auto"/>
        <w:left w:val="none" w:sz="0" w:space="0" w:color="auto"/>
        <w:bottom w:val="none" w:sz="0" w:space="0" w:color="auto"/>
        <w:right w:val="none" w:sz="0" w:space="0" w:color="auto"/>
      </w:divBdr>
    </w:div>
    <w:div w:id="1968513093">
      <w:bodyDiv w:val="1"/>
      <w:marLeft w:val="0"/>
      <w:marRight w:val="0"/>
      <w:marTop w:val="0"/>
      <w:marBottom w:val="0"/>
      <w:divBdr>
        <w:top w:val="none" w:sz="0" w:space="0" w:color="auto"/>
        <w:left w:val="none" w:sz="0" w:space="0" w:color="auto"/>
        <w:bottom w:val="none" w:sz="0" w:space="0" w:color="auto"/>
        <w:right w:val="none" w:sz="0" w:space="0" w:color="auto"/>
      </w:divBdr>
    </w:div>
    <w:div w:id="1976909234">
      <w:bodyDiv w:val="1"/>
      <w:marLeft w:val="0"/>
      <w:marRight w:val="0"/>
      <w:marTop w:val="0"/>
      <w:marBottom w:val="0"/>
      <w:divBdr>
        <w:top w:val="none" w:sz="0" w:space="0" w:color="auto"/>
        <w:left w:val="none" w:sz="0" w:space="0" w:color="auto"/>
        <w:bottom w:val="none" w:sz="0" w:space="0" w:color="auto"/>
        <w:right w:val="none" w:sz="0" w:space="0" w:color="auto"/>
      </w:divBdr>
    </w:div>
    <w:div w:id="1985042869">
      <w:bodyDiv w:val="1"/>
      <w:marLeft w:val="0"/>
      <w:marRight w:val="0"/>
      <w:marTop w:val="0"/>
      <w:marBottom w:val="0"/>
      <w:divBdr>
        <w:top w:val="none" w:sz="0" w:space="0" w:color="auto"/>
        <w:left w:val="none" w:sz="0" w:space="0" w:color="auto"/>
        <w:bottom w:val="none" w:sz="0" w:space="0" w:color="auto"/>
        <w:right w:val="none" w:sz="0" w:space="0" w:color="auto"/>
      </w:divBdr>
    </w:div>
    <w:div w:id="1987513558">
      <w:bodyDiv w:val="1"/>
      <w:marLeft w:val="0"/>
      <w:marRight w:val="0"/>
      <w:marTop w:val="0"/>
      <w:marBottom w:val="0"/>
      <w:divBdr>
        <w:top w:val="none" w:sz="0" w:space="0" w:color="auto"/>
        <w:left w:val="none" w:sz="0" w:space="0" w:color="auto"/>
        <w:bottom w:val="none" w:sz="0" w:space="0" w:color="auto"/>
        <w:right w:val="none" w:sz="0" w:space="0" w:color="auto"/>
      </w:divBdr>
    </w:div>
    <w:div w:id="1994597321">
      <w:bodyDiv w:val="1"/>
      <w:marLeft w:val="0"/>
      <w:marRight w:val="0"/>
      <w:marTop w:val="0"/>
      <w:marBottom w:val="0"/>
      <w:divBdr>
        <w:top w:val="none" w:sz="0" w:space="0" w:color="auto"/>
        <w:left w:val="none" w:sz="0" w:space="0" w:color="auto"/>
        <w:bottom w:val="none" w:sz="0" w:space="0" w:color="auto"/>
        <w:right w:val="none" w:sz="0" w:space="0" w:color="auto"/>
      </w:divBdr>
    </w:div>
    <w:div w:id="1994865465">
      <w:bodyDiv w:val="1"/>
      <w:marLeft w:val="0"/>
      <w:marRight w:val="0"/>
      <w:marTop w:val="0"/>
      <w:marBottom w:val="0"/>
      <w:divBdr>
        <w:top w:val="none" w:sz="0" w:space="0" w:color="auto"/>
        <w:left w:val="none" w:sz="0" w:space="0" w:color="auto"/>
        <w:bottom w:val="none" w:sz="0" w:space="0" w:color="auto"/>
        <w:right w:val="none" w:sz="0" w:space="0" w:color="auto"/>
      </w:divBdr>
    </w:div>
    <w:div w:id="2000453567">
      <w:bodyDiv w:val="1"/>
      <w:marLeft w:val="0"/>
      <w:marRight w:val="0"/>
      <w:marTop w:val="0"/>
      <w:marBottom w:val="0"/>
      <w:divBdr>
        <w:top w:val="none" w:sz="0" w:space="0" w:color="auto"/>
        <w:left w:val="none" w:sz="0" w:space="0" w:color="auto"/>
        <w:bottom w:val="none" w:sz="0" w:space="0" w:color="auto"/>
        <w:right w:val="none" w:sz="0" w:space="0" w:color="auto"/>
      </w:divBdr>
    </w:div>
    <w:div w:id="2000840400">
      <w:bodyDiv w:val="1"/>
      <w:marLeft w:val="0"/>
      <w:marRight w:val="0"/>
      <w:marTop w:val="0"/>
      <w:marBottom w:val="0"/>
      <w:divBdr>
        <w:top w:val="none" w:sz="0" w:space="0" w:color="auto"/>
        <w:left w:val="none" w:sz="0" w:space="0" w:color="auto"/>
        <w:bottom w:val="none" w:sz="0" w:space="0" w:color="auto"/>
        <w:right w:val="none" w:sz="0" w:space="0" w:color="auto"/>
      </w:divBdr>
    </w:div>
    <w:div w:id="2005473100">
      <w:bodyDiv w:val="1"/>
      <w:marLeft w:val="0"/>
      <w:marRight w:val="0"/>
      <w:marTop w:val="0"/>
      <w:marBottom w:val="0"/>
      <w:divBdr>
        <w:top w:val="none" w:sz="0" w:space="0" w:color="auto"/>
        <w:left w:val="none" w:sz="0" w:space="0" w:color="auto"/>
        <w:bottom w:val="none" w:sz="0" w:space="0" w:color="auto"/>
        <w:right w:val="none" w:sz="0" w:space="0" w:color="auto"/>
      </w:divBdr>
    </w:div>
    <w:div w:id="2019044073">
      <w:bodyDiv w:val="1"/>
      <w:marLeft w:val="0"/>
      <w:marRight w:val="0"/>
      <w:marTop w:val="0"/>
      <w:marBottom w:val="0"/>
      <w:divBdr>
        <w:top w:val="none" w:sz="0" w:space="0" w:color="auto"/>
        <w:left w:val="none" w:sz="0" w:space="0" w:color="auto"/>
        <w:bottom w:val="none" w:sz="0" w:space="0" w:color="auto"/>
        <w:right w:val="none" w:sz="0" w:space="0" w:color="auto"/>
      </w:divBdr>
    </w:div>
    <w:div w:id="2032948539">
      <w:bodyDiv w:val="1"/>
      <w:marLeft w:val="0"/>
      <w:marRight w:val="0"/>
      <w:marTop w:val="0"/>
      <w:marBottom w:val="0"/>
      <w:divBdr>
        <w:top w:val="none" w:sz="0" w:space="0" w:color="auto"/>
        <w:left w:val="none" w:sz="0" w:space="0" w:color="auto"/>
        <w:bottom w:val="none" w:sz="0" w:space="0" w:color="auto"/>
        <w:right w:val="none" w:sz="0" w:space="0" w:color="auto"/>
      </w:divBdr>
    </w:div>
    <w:div w:id="2043701552">
      <w:bodyDiv w:val="1"/>
      <w:marLeft w:val="0"/>
      <w:marRight w:val="0"/>
      <w:marTop w:val="0"/>
      <w:marBottom w:val="0"/>
      <w:divBdr>
        <w:top w:val="none" w:sz="0" w:space="0" w:color="auto"/>
        <w:left w:val="none" w:sz="0" w:space="0" w:color="auto"/>
        <w:bottom w:val="none" w:sz="0" w:space="0" w:color="auto"/>
        <w:right w:val="none" w:sz="0" w:space="0" w:color="auto"/>
      </w:divBdr>
    </w:div>
    <w:div w:id="2050256807">
      <w:bodyDiv w:val="1"/>
      <w:marLeft w:val="0"/>
      <w:marRight w:val="0"/>
      <w:marTop w:val="0"/>
      <w:marBottom w:val="0"/>
      <w:divBdr>
        <w:top w:val="none" w:sz="0" w:space="0" w:color="auto"/>
        <w:left w:val="none" w:sz="0" w:space="0" w:color="auto"/>
        <w:bottom w:val="none" w:sz="0" w:space="0" w:color="auto"/>
        <w:right w:val="none" w:sz="0" w:space="0" w:color="auto"/>
      </w:divBdr>
    </w:div>
    <w:div w:id="2065904664">
      <w:bodyDiv w:val="1"/>
      <w:marLeft w:val="0"/>
      <w:marRight w:val="0"/>
      <w:marTop w:val="0"/>
      <w:marBottom w:val="0"/>
      <w:divBdr>
        <w:top w:val="none" w:sz="0" w:space="0" w:color="auto"/>
        <w:left w:val="none" w:sz="0" w:space="0" w:color="auto"/>
        <w:bottom w:val="none" w:sz="0" w:space="0" w:color="auto"/>
        <w:right w:val="none" w:sz="0" w:space="0" w:color="auto"/>
      </w:divBdr>
    </w:div>
    <w:div w:id="2066249414">
      <w:bodyDiv w:val="1"/>
      <w:marLeft w:val="0"/>
      <w:marRight w:val="0"/>
      <w:marTop w:val="0"/>
      <w:marBottom w:val="0"/>
      <w:divBdr>
        <w:top w:val="none" w:sz="0" w:space="0" w:color="auto"/>
        <w:left w:val="none" w:sz="0" w:space="0" w:color="auto"/>
        <w:bottom w:val="none" w:sz="0" w:space="0" w:color="auto"/>
        <w:right w:val="none" w:sz="0" w:space="0" w:color="auto"/>
      </w:divBdr>
    </w:div>
    <w:div w:id="2070414879">
      <w:bodyDiv w:val="1"/>
      <w:marLeft w:val="0"/>
      <w:marRight w:val="0"/>
      <w:marTop w:val="0"/>
      <w:marBottom w:val="0"/>
      <w:divBdr>
        <w:top w:val="none" w:sz="0" w:space="0" w:color="auto"/>
        <w:left w:val="none" w:sz="0" w:space="0" w:color="auto"/>
        <w:bottom w:val="none" w:sz="0" w:space="0" w:color="auto"/>
        <w:right w:val="none" w:sz="0" w:space="0" w:color="auto"/>
      </w:divBdr>
    </w:div>
    <w:div w:id="2071346322">
      <w:bodyDiv w:val="1"/>
      <w:marLeft w:val="0"/>
      <w:marRight w:val="0"/>
      <w:marTop w:val="0"/>
      <w:marBottom w:val="0"/>
      <w:divBdr>
        <w:top w:val="none" w:sz="0" w:space="0" w:color="auto"/>
        <w:left w:val="none" w:sz="0" w:space="0" w:color="auto"/>
        <w:bottom w:val="none" w:sz="0" w:space="0" w:color="auto"/>
        <w:right w:val="none" w:sz="0" w:space="0" w:color="auto"/>
      </w:divBdr>
      <w:divsChild>
        <w:div w:id="2009282323">
          <w:marLeft w:val="0"/>
          <w:marRight w:val="0"/>
          <w:marTop w:val="0"/>
          <w:marBottom w:val="0"/>
          <w:divBdr>
            <w:top w:val="none" w:sz="0" w:space="0" w:color="auto"/>
            <w:left w:val="none" w:sz="0" w:space="0" w:color="auto"/>
            <w:bottom w:val="none" w:sz="0" w:space="0" w:color="auto"/>
            <w:right w:val="none" w:sz="0" w:space="0" w:color="auto"/>
          </w:divBdr>
          <w:divsChild>
            <w:div w:id="50421616">
              <w:marLeft w:val="0"/>
              <w:marRight w:val="0"/>
              <w:marTop w:val="0"/>
              <w:marBottom w:val="0"/>
              <w:divBdr>
                <w:top w:val="none" w:sz="0" w:space="0" w:color="auto"/>
                <w:left w:val="none" w:sz="0" w:space="0" w:color="auto"/>
                <w:bottom w:val="none" w:sz="0" w:space="0" w:color="auto"/>
                <w:right w:val="none" w:sz="0" w:space="0" w:color="auto"/>
              </w:divBdr>
              <w:divsChild>
                <w:div w:id="2101363424">
                  <w:marLeft w:val="0"/>
                  <w:marRight w:val="0"/>
                  <w:marTop w:val="0"/>
                  <w:marBottom w:val="0"/>
                  <w:divBdr>
                    <w:top w:val="none" w:sz="0" w:space="0" w:color="auto"/>
                    <w:left w:val="none" w:sz="0" w:space="0" w:color="auto"/>
                    <w:bottom w:val="none" w:sz="0" w:space="0" w:color="auto"/>
                    <w:right w:val="none" w:sz="0" w:space="0" w:color="auto"/>
                  </w:divBdr>
                  <w:divsChild>
                    <w:div w:id="1889343625">
                      <w:marLeft w:val="0"/>
                      <w:marRight w:val="0"/>
                      <w:marTop w:val="0"/>
                      <w:marBottom w:val="0"/>
                      <w:divBdr>
                        <w:top w:val="none" w:sz="0" w:space="0" w:color="auto"/>
                        <w:left w:val="none" w:sz="0" w:space="0" w:color="auto"/>
                        <w:bottom w:val="none" w:sz="0" w:space="0" w:color="auto"/>
                        <w:right w:val="none" w:sz="0" w:space="0" w:color="auto"/>
                      </w:divBdr>
                      <w:divsChild>
                        <w:div w:id="1199011598">
                          <w:marLeft w:val="0"/>
                          <w:marRight w:val="0"/>
                          <w:marTop w:val="0"/>
                          <w:marBottom w:val="0"/>
                          <w:divBdr>
                            <w:top w:val="none" w:sz="0" w:space="0" w:color="auto"/>
                            <w:left w:val="none" w:sz="0" w:space="0" w:color="auto"/>
                            <w:bottom w:val="none" w:sz="0" w:space="0" w:color="auto"/>
                            <w:right w:val="none" w:sz="0" w:space="0" w:color="auto"/>
                          </w:divBdr>
                          <w:divsChild>
                            <w:div w:id="433283653">
                              <w:marLeft w:val="0"/>
                              <w:marRight w:val="0"/>
                              <w:marTop w:val="0"/>
                              <w:marBottom w:val="0"/>
                              <w:divBdr>
                                <w:top w:val="none" w:sz="0" w:space="0" w:color="auto"/>
                                <w:left w:val="none" w:sz="0" w:space="0" w:color="auto"/>
                                <w:bottom w:val="none" w:sz="0" w:space="0" w:color="auto"/>
                                <w:right w:val="none" w:sz="0" w:space="0" w:color="auto"/>
                              </w:divBdr>
                              <w:divsChild>
                                <w:div w:id="2131051287">
                                  <w:marLeft w:val="0"/>
                                  <w:marRight w:val="0"/>
                                  <w:marTop w:val="0"/>
                                  <w:marBottom w:val="0"/>
                                  <w:divBdr>
                                    <w:top w:val="none" w:sz="0" w:space="0" w:color="auto"/>
                                    <w:left w:val="none" w:sz="0" w:space="0" w:color="auto"/>
                                    <w:bottom w:val="none" w:sz="0" w:space="0" w:color="auto"/>
                                    <w:right w:val="none" w:sz="0" w:space="0" w:color="auto"/>
                                  </w:divBdr>
                                  <w:divsChild>
                                    <w:div w:id="388380818">
                                      <w:marLeft w:val="0"/>
                                      <w:marRight w:val="0"/>
                                      <w:marTop w:val="0"/>
                                      <w:marBottom w:val="0"/>
                                      <w:divBdr>
                                        <w:top w:val="none" w:sz="0" w:space="0" w:color="auto"/>
                                        <w:left w:val="none" w:sz="0" w:space="0" w:color="auto"/>
                                        <w:bottom w:val="none" w:sz="0" w:space="0" w:color="auto"/>
                                        <w:right w:val="none" w:sz="0" w:space="0" w:color="auto"/>
                                      </w:divBdr>
                                      <w:divsChild>
                                        <w:div w:id="1404524640">
                                          <w:marLeft w:val="0"/>
                                          <w:marRight w:val="0"/>
                                          <w:marTop w:val="0"/>
                                          <w:marBottom w:val="0"/>
                                          <w:divBdr>
                                            <w:top w:val="none" w:sz="0" w:space="0" w:color="auto"/>
                                            <w:left w:val="none" w:sz="0" w:space="0" w:color="auto"/>
                                            <w:bottom w:val="none" w:sz="0" w:space="0" w:color="auto"/>
                                            <w:right w:val="none" w:sz="0" w:space="0" w:color="auto"/>
                                          </w:divBdr>
                                          <w:divsChild>
                                            <w:div w:id="512232029">
                                              <w:marLeft w:val="0"/>
                                              <w:marRight w:val="0"/>
                                              <w:marTop w:val="0"/>
                                              <w:marBottom w:val="0"/>
                                              <w:divBdr>
                                                <w:top w:val="none" w:sz="0" w:space="0" w:color="auto"/>
                                                <w:left w:val="none" w:sz="0" w:space="0" w:color="auto"/>
                                                <w:bottom w:val="none" w:sz="0" w:space="0" w:color="auto"/>
                                                <w:right w:val="none" w:sz="0" w:space="0" w:color="auto"/>
                                              </w:divBdr>
                                              <w:divsChild>
                                                <w:div w:id="1863322279">
                                                  <w:marLeft w:val="0"/>
                                                  <w:marRight w:val="0"/>
                                                  <w:marTop w:val="0"/>
                                                  <w:marBottom w:val="0"/>
                                                  <w:divBdr>
                                                    <w:top w:val="none" w:sz="0" w:space="0" w:color="auto"/>
                                                    <w:left w:val="none" w:sz="0" w:space="0" w:color="auto"/>
                                                    <w:bottom w:val="none" w:sz="0" w:space="0" w:color="auto"/>
                                                    <w:right w:val="none" w:sz="0" w:space="0" w:color="auto"/>
                                                  </w:divBdr>
                                                  <w:divsChild>
                                                    <w:div w:id="2054188668">
                                                      <w:marLeft w:val="0"/>
                                                      <w:marRight w:val="0"/>
                                                      <w:marTop w:val="0"/>
                                                      <w:marBottom w:val="0"/>
                                                      <w:divBdr>
                                                        <w:top w:val="none" w:sz="0" w:space="0" w:color="auto"/>
                                                        <w:left w:val="none" w:sz="0" w:space="0" w:color="auto"/>
                                                        <w:bottom w:val="none" w:sz="0" w:space="0" w:color="auto"/>
                                                        <w:right w:val="none" w:sz="0" w:space="0" w:color="auto"/>
                                                      </w:divBdr>
                                                      <w:divsChild>
                                                        <w:div w:id="2139177103">
                                                          <w:marLeft w:val="0"/>
                                                          <w:marRight w:val="0"/>
                                                          <w:marTop w:val="0"/>
                                                          <w:marBottom w:val="0"/>
                                                          <w:divBdr>
                                                            <w:top w:val="none" w:sz="0" w:space="0" w:color="auto"/>
                                                            <w:left w:val="none" w:sz="0" w:space="0" w:color="auto"/>
                                                            <w:bottom w:val="none" w:sz="0" w:space="0" w:color="auto"/>
                                                            <w:right w:val="none" w:sz="0" w:space="0" w:color="auto"/>
                                                          </w:divBdr>
                                                          <w:divsChild>
                                                            <w:div w:id="327945042">
                                                              <w:marLeft w:val="0"/>
                                                              <w:marRight w:val="0"/>
                                                              <w:marTop w:val="0"/>
                                                              <w:marBottom w:val="0"/>
                                                              <w:divBdr>
                                                                <w:top w:val="none" w:sz="0" w:space="0" w:color="auto"/>
                                                                <w:left w:val="none" w:sz="0" w:space="0" w:color="auto"/>
                                                                <w:bottom w:val="none" w:sz="0" w:space="0" w:color="auto"/>
                                                                <w:right w:val="none" w:sz="0" w:space="0" w:color="auto"/>
                                                              </w:divBdr>
                                                              <w:divsChild>
                                                                <w:div w:id="1175923973">
                                                                  <w:marLeft w:val="0"/>
                                                                  <w:marRight w:val="0"/>
                                                                  <w:marTop w:val="0"/>
                                                                  <w:marBottom w:val="0"/>
                                                                  <w:divBdr>
                                                                    <w:top w:val="none" w:sz="0" w:space="0" w:color="auto"/>
                                                                    <w:left w:val="none" w:sz="0" w:space="0" w:color="auto"/>
                                                                    <w:bottom w:val="none" w:sz="0" w:space="0" w:color="auto"/>
                                                                    <w:right w:val="none" w:sz="0" w:space="0" w:color="auto"/>
                                                                  </w:divBdr>
                                                                  <w:divsChild>
                                                                    <w:div w:id="785660362">
                                                                      <w:marLeft w:val="0"/>
                                                                      <w:marRight w:val="0"/>
                                                                      <w:marTop w:val="0"/>
                                                                      <w:marBottom w:val="0"/>
                                                                      <w:divBdr>
                                                                        <w:top w:val="none" w:sz="0" w:space="0" w:color="auto"/>
                                                                        <w:left w:val="none" w:sz="0" w:space="0" w:color="auto"/>
                                                                        <w:bottom w:val="none" w:sz="0" w:space="0" w:color="auto"/>
                                                                        <w:right w:val="none" w:sz="0" w:space="0" w:color="auto"/>
                                                                      </w:divBdr>
                                                                      <w:divsChild>
                                                                        <w:div w:id="992176080">
                                                                          <w:marLeft w:val="0"/>
                                                                          <w:marRight w:val="0"/>
                                                                          <w:marTop w:val="0"/>
                                                                          <w:marBottom w:val="0"/>
                                                                          <w:divBdr>
                                                                            <w:top w:val="none" w:sz="0" w:space="0" w:color="auto"/>
                                                                            <w:left w:val="none" w:sz="0" w:space="0" w:color="auto"/>
                                                                            <w:bottom w:val="none" w:sz="0" w:space="0" w:color="auto"/>
                                                                            <w:right w:val="none" w:sz="0" w:space="0" w:color="auto"/>
                                                                          </w:divBdr>
                                                                          <w:divsChild>
                                                                            <w:div w:id="459417345">
                                                                              <w:marLeft w:val="0"/>
                                                                              <w:marRight w:val="0"/>
                                                                              <w:marTop w:val="0"/>
                                                                              <w:marBottom w:val="0"/>
                                                                              <w:divBdr>
                                                                                <w:top w:val="none" w:sz="0" w:space="0" w:color="auto"/>
                                                                                <w:left w:val="none" w:sz="0" w:space="0" w:color="auto"/>
                                                                                <w:bottom w:val="none" w:sz="0" w:space="0" w:color="auto"/>
                                                                                <w:right w:val="none" w:sz="0" w:space="0" w:color="auto"/>
                                                                              </w:divBdr>
                                                                              <w:divsChild>
                                                                                <w:div w:id="17354710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73045147">
      <w:bodyDiv w:val="1"/>
      <w:marLeft w:val="0"/>
      <w:marRight w:val="0"/>
      <w:marTop w:val="0"/>
      <w:marBottom w:val="0"/>
      <w:divBdr>
        <w:top w:val="none" w:sz="0" w:space="0" w:color="auto"/>
        <w:left w:val="none" w:sz="0" w:space="0" w:color="auto"/>
        <w:bottom w:val="none" w:sz="0" w:space="0" w:color="auto"/>
        <w:right w:val="none" w:sz="0" w:space="0" w:color="auto"/>
      </w:divBdr>
    </w:div>
    <w:div w:id="2082212116">
      <w:bodyDiv w:val="1"/>
      <w:marLeft w:val="0"/>
      <w:marRight w:val="0"/>
      <w:marTop w:val="0"/>
      <w:marBottom w:val="0"/>
      <w:divBdr>
        <w:top w:val="none" w:sz="0" w:space="0" w:color="auto"/>
        <w:left w:val="none" w:sz="0" w:space="0" w:color="auto"/>
        <w:bottom w:val="none" w:sz="0" w:space="0" w:color="auto"/>
        <w:right w:val="none" w:sz="0" w:space="0" w:color="auto"/>
      </w:divBdr>
    </w:div>
    <w:div w:id="2102292768">
      <w:bodyDiv w:val="1"/>
      <w:marLeft w:val="0"/>
      <w:marRight w:val="0"/>
      <w:marTop w:val="0"/>
      <w:marBottom w:val="0"/>
      <w:divBdr>
        <w:top w:val="none" w:sz="0" w:space="0" w:color="auto"/>
        <w:left w:val="none" w:sz="0" w:space="0" w:color="auto"/>
        <w:bottom w:val="none" w:sz="0" w:space="0" w:color="auto"/>
        <w:right w:val="none" w:sz="0" w:space="0" w:color="auto"/>
      </w:divBdr>
    </w:div>
    <w:div w:id="2102411028">
      <w:bodyDiv w:val="1"/>
      <w:marLeft w:val="0"/>
      <w:marRight w:val="0"/>
      <w:marTop w:val="0"/>
      <w:marBottom w:val="0"/>
      <w:divBdr>
        <w:top w:val="none" w:sz="0" w:space="0" w:color="auto"/>
        <w:left w:val="none" w:sz="0" w:space="0" w:color="auto"/>
        <w:bottom w:val="none" w:sz="0" w:space="0" w:color="auto"/>
        <w:right w:val="none" w:sz="0" w:space="0" w:color="auto"/>
      </w:divBdr>
      <w:divsChild>
        <w:div w:id="1750929226">
          <w:marLeft w:val="0"/>
          <w:marRight w:val="0"/>
          <w:marTop w:val="0"/>
          <w:marBottom w:val="0"/>
          <w:divBdr>
            <w:top w:val="none" w:sz="0" w:space="0" w:color="auto"/>
            <w:left w:val="none" w:sz="0" w:space="0" w:color="auto"/>
            <w:bottom w:val="none" w:sz="0" w:space="0" w:color="auto"/>
            <w:right w:val="none" w:sz="0" w:space="0" w:color="auto"/>
          </w:divBdr>
          <w:divsChild>
            <w:div w:id="2078673502">
              <w:marLeft w:val="0"/>
              <w:marRight w:val="0"/>
              <w:marTop w:val="0"/>
              <w:marBottom w:val="0"/>
              <w:divBdr>
                <w:top w:val="none" w:sz="0" w:space="0" w:color="auto"/>
                <w:left w:val="none" w:sz="0" w:space="0" w:color="auto"/>
                <w:bottom w:val="none" w:sz="0" w:space="0" w:color="auto"/>
                <w:right w:val="none" w:sz="0" w:space="0" w:color="auto"/>
              </w:divBdr>
              <w:divsChild>
                <w:div w:id="245654803">
                  <w:marLeft w:val="0"/>
                  <w:marRight w:val="0"/>
                  <w:marTop w:val="0"/>
                  <w:marBottom w:val="0"/>
                  <w:divBdr>
                    <w:top w:val="none" w:sz="0" w:space="0" w:color="auto"/>
                    <w:left w:val="none" w:sz="0" w:space="0" w:color="auto"/>
                    <w:bottom w:val="none" w:sz="0" w:space="0" w:color="auto"/>
                    <w:right w:val="none" w:sz="0" w:space="0" w:color="auto"/>
                  </w:divBdr>
                  <w:divsChild>
                    <w:div w:id="1988196951">
                      <w:marLeft w:val="0"/>
                      <w:marRight w:val="0"/>
                      <w:marTop w:val="0"/>
                      <w:marBottom w:val="0"/>
                      <w:divBdr>
                        <w:top w:val="none" w:sz="0" w:space="0" w:color="auto"/>
                        <w:left w:val="none" w:sz="0" w:space="0" w:color="auto"/>
                        <w:bottom w:val="none" w:sz="0" w:space="0" w:color="auto"/>
                        <w:right w:val="none" w:sz="0" w:space="0" w:color="auto"/>
                      </w:divBdr>
                      <w:divsChild>
                        <w:div w:id="1408112238">
                          <w:marLeft w:val="0"/>
                          <w:marRight w:val="0"/>
                          <w:marTop w:val="0"/>
                          <w:marBottom w:val="0"/>
                          <w:divBdr>
                            <w:top w:val="none" w:sz="0" w:space="0" w:color="auto"/>
                            <w:left w:val="none" w:sz="0" w:space="0" w:color="auto"/>
                            <w:bottom w:val="none" w:sz="0" w:space="0" w:color="auto"/>
                            <w:right w:val="none" w:sz="0" w:space="0" w:color="auto"/>
                          </w:divBdr>
                          <w:divsChild>
                            <w:div w:id="557281338">
                              <w:marLeft w:val="0"/>
                              <w:marRight w:val="0"/>
                              <w:marTop w:val="0"/>
                              <w:marBottom w:val="0"/>
                              <w:divBdr>
                                <w:top w:val="none" w:sz="0" w:space="0" w:color="auto"/>
                                <w:left w:val="none" w:sz="0" w:space="0" w:color="auto"/>
                                <w:bottom w:val="none" w:sz="0" w:space="0" w:color="auto"/>
                                <w:right w:val="none" w:sz="0" w:space="0" w:color="auto"/>
                              </w:divBdr>
                              <w:divsChild>
                                <w:div w:id="759831723">
                                  <w:marLeft w:val="0"/>
                                  <w:marRight w:val="0"/>
                                  <w:marTop w:val="0"/>
                                  <w:marBottom w:val="0"/>
                                  <w:divBdr>
                                    <w:top w:val="none" w:sz="0" w:space="0" w:color="auto"/>
                                    <w:left w:val="none" w:sz="0" w:space="0" w:color="auto"/>
                                    <w:bottom w:val="none" w:sz="0" w:space="0" w:color="auto"/>
                                    <w:right w:val="none" w:sz="0" w:space="0" w:color="auto"/>
                                  </w:divBdr>
                                  <w:divsChild>
                                    <w:div w:id="612596375">
                                      <w:marLeft w:val="0"/>
                                      <w:marRight w:val="0"/>
                                      <w:marTop w:val="0"/>
                                      <w:marBottom w:val="0"/>
                                      <w:divBdr>
                                        <w:top w:val="none" w:sz="0" w:space="0" w:color="auto"/>
                                        <w:left w:val="none" w:sz="0" w:space="0" w:color="auto"/>
                                        <w:bottom w:val="none" w:sz="0" w:space="0" w:color="auto"/>
                                        <w:right w:val="none" w:sz="0" w:space="0" w:color="auto"/>
                                      </w:divBdr>
                                      <w:divsChild>
                                        <w:div w:id="693309887">
                                          <w:marLeft w:val="0"/>
                                          <w:marRight w:val="0"/>
                                          <w:marTop w:val="0"/>
                                          <w:marBottom w:val="0"/>
                                          <w:divBdr>
                                            <w:top w:val="none" w:sz="0" w:space="0" w:color="auto"/>
                                            <w:left w:val="none" w:sz="0" w:space="0" w:color="auto"/>
                                            <w:bottom w:val="none" w:sz="0" w:space="0" w:color="auto"/>
                                            <w:right w:val="none" w:sz="0" w:space="0" w:color="auto"/>
                                          </w:divBdr>
                                          <w:divsChild>
                                            <w:div w:id="1194926835">
                                              <w:marLeft w:val="0"/>
                                              <w:marRight w:val="0"/>
                                              <w:marTop w:val="0"/>
                                              <w:marBottom w:val="0"/>
                                              <w:divBdr>
                                                <w:top w:val="none" w:sz="0" w:space="0" w:color="auto"/>
                                                <w:left w:val="none" w:sz="0" w:space="0" w:color="auto"/>
                                                <w:bottom w:val="none" w:sz="0" w:space="0" w:color="auto"/>
                                                <w:right w:val="none" w:sz="0" w:space="0" w:color="auto"/>
                                              </w:divBdr>
                                              <w:divsChild>
                                                <w:div w:id="902177077">
                                                  <w:marLeft w:val="0"/>
                                                  <w:marRight w:val="0"/>
                                                  <w:marTop w:val="0"/>
                                                  <w:marBottom w:val="0"/>
                                                  <w:divBdr>
                                                    <w:top w:val="none" w:sz="0" w:space="0" w:color="auto"/>
                                                    <w:left w:val="none" w:sz="0" w:space="0" w:color="auto"/>
                                                    <w:bottom w:val="none" w:sz="0" w:space="0" w:color="auto"/>
                                                    <w:right w:val="none" w:sz="0" w:space="0" w:color="auto"/>
                                                  </w:divBdr>
                                                  <w:divsChild>
                                                    <w:div w:id="217326258">
                                                      <w:marLeft w:val="0"/>
                                                      <w:marRight w:val="0"/>
                                                      <w:marTop w:val="0"/>
                                                      <w:marBottom w:val="0"/>
                                                      <w:divBdr>
                                                        <w:top w:val="none" w:sz="0" w:space="0" w:color="auto"/>
                                                        <w:left w:val="none" w:sz="0" w:space="0" w:color="auto"/>
                                                        <w:bottom w:val="none" w:sz="0" w:space="0" w:color="auto"/>
                                                        <w:right w:val="none" w:sz="0" w:space="0" w:color="auto"/>
                                                      </w:divBdr>
                                                      <w:divsChild>
                                                        <w:div w:id="1752697887">
                                                          <w:marLeft w:val="0"/>
                                                          <w:marRight w:val="0"/>
                                                          <w:marTop w:val="0"/>
                                                          <w:marBottom w:val="0"/>
                                                          <w:divBdr>
                                                            <w:top w:val="none" w:sz="0" w:space="0" w:color="auto"/>
                                                            <w:left w:val="none" w:sz="0" w:space="0" w:color="auto"/>
                                                            <w:bottom w:val="none" w:sz="0" w:space="0" w:color="auto"/>
                                                            <w:right w:val="none" w:sz="0" w:space="0" w:color="auto"/>
                                                          </w:divBdr>
                                                          <w:divsChild>
                                                            <w:div w:id="1394161854">
                                                              <w:marLeft w:val="0"/>
                                                              <w:marRight w:val="0"/>
                                                              <w:marTop w:val="0"/>
                                                              <w:marBottom w:val="0"/>
                                                              <w:divBdr>
                                                                <w:top w:val="none" w:sz="0" w:space="0" w:color="auto"/>
                                                                <w:left w:val="none" w:sz="0" w:space="0" w:color="auto"/>
                                                                <w:bottom w:val="none" w:sz="0" w:space="0" w:color="auto"/>
                                                                <w:right w:val="none" w:sz="0" w:space="0" w:color="auto"/>
                                                              </w:divBdr>
                                                              <w:divsChild>
                                                                <w:div w:id="1968272618">
                                                                  <w:marLeft w:val="0"/>
                                                                  <w:marRight w:val="0"/>
                                                                  <w:marTop w:val="0"/>
                                                                  <w:marBottom w:val="0"/>
                                                                  <w:divBdr>
                                                                    <w:top w:val="none" w:sz="0" w:space="0" w:color="auto"/>
                                                                    <w:left w:val="none" w:sz="0" w:space="0" w:color="auto"/>
                                                                    <w:bottom w:val="none" w:sz="0" w:space="0" w:color="auto"/>
                                                                    <w:right w:val="none" w:sz="0" w:space="0" w:color="auto"/>
                                                                  </w:divBdr>
                                                                  <w:divsChild>
                                                                    <w:div w:id="10708831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 w:id="2103256118">
      <w:bodyDiv w:val="1"/>
      <w:marLeft w:val="0"/>
      <w:marRight w:val="0"/>
      <w:marTop w:val="0"/>
      <w:marBottom w:val="0"/>
      <w:divBdr>
        <w:top w:val="none" w:sz="0" w:space="0" w:color="auto"/>
        <w:left w:val="none" w:sz="0" w:space="0" w:color="auto"/>
        <w:bottom w:val="none" w:sz="0" w:space="0" w:color="auto"/>
        <w:right w:val="none" w:sz="0" w:space="0" w:color="auto"/>
      </w:divBdr>
    </w:div>
    <w:div w:id="2106538007">
      <w:bodyDiv w:val="1"/>
      <w:marLeft w:val="0"/>
      <w:marRight w:val="0"/>
      <w:marTop w:val="0"/>
      <w:marBottom w:val="0"/>
      <w:divBdr>
        <w:top w:val="none" w:sz="0" w:space="0" w:color="auto"/>
        <w:left w:val="none" w:sz="0" w:space="0" w:color="auto"/>
        <w:bottom w:val="none" w:sz="0" w:space="0" w:color="auto"/>
        <w:right w:val="none" w:sz="0" w:space="0" w:color="auto"/>
      </w:divBdr>
    </w:div>
    <w:div w:id="2113813345">
      <w:bodyDiv w:val="1"/>
      <w:marLeft w:val="0"/>
      <w:marRight w:val="0"/>
      <w:marTop w:val="0"/>
      <w:marBottom w:val="0"/>
      <w:divBdr>
        <w:top w:val="none" w:sz="0" w:space="0" w:color="auto"/>
        <w:left w:val="none" w:sz="0" w:space="0" w:color="auto"/>
        <w:bottom w:val="none" w:sz="0" w:space="0" w:color="auto"/>
        <w:right w:val="none" w:sz="0" w:space="0" w:color="auto"/>
      </w:divBdr>
    </w:div>
    <w:div w:id="2115005740">
      <w:bodyDiv w:val="1"/>
      <w:marLeft w:val="0"/>
      <w:marRight w:val="0"/>
      <w:marTop w:val="0"/>
      <w:marBottom w:val="0"/>
      <w:divBdr>
        <w:top w:val="none" w:sz="0" w:space="0" w:color="auto"/>
        <w:left w:val="none" w:sz="0" w:space="0" w:color="auto"/>
        <w:bottom w:val="none" w:sz="0" w:space="0" w:color="auto"/>
        <w:right w:val="none" w:sz="0" w:space="0" w:color="auto"/>
      </w:divBdr>
    </w:div>
    <w:div w:id="2118019649">
      <w:bodyDiv w:val="1"/>
      <w:marLeft w:val="0"/>
      <w:marRight w:val="0"/>
      <w:marTop w:val="0"/>
      <w:marBottom w:val="0"/>
      <w:divBdr>
        <w:top w:val="none" w:sz="0" w:space="0" w:color="auto"/>
        <w:left w:val="none" w:sz="0" w:space="0" w:color="auto"/>
        <w:bottom w:val="none" w:sz="0" w:space="0" w:color="auto"/>
        <w:right w:val="none" w:sz="0" w:space="0" w:color="auto"/>
      </w:divBdr>
    </w:div>
    <w:div w:id="2129201149">
      <w:bodyDiv w:val="1"/>
      <w:marLeft w:val="0"/>
      <w:marRight w:val="0"/>
      <w:marTop w:val="0"/>
      <w:marBottom w:val="0"/>
      <w:divBdr>
        <w:top w:val="none" w:sz="0" w:space="0" w:color="auto"/>
        <w:left w:val="none" w:sz="0" w:space="0" w:color="auto"/>
        <w:bottom w:val="none" w:sz="0" w:space="0" w:color="auto"/>
        <w:right w:val="none" w:sz="0" w:space="0" w:color="auto"/>
      </w:divBdr>
    </w:div>
    <w:div w:id="2133935438">
      <w:bodyDiv w:val="1"/>
      <w:marLeft w:val="0"/>
      <w:marRight w:val="0"/>
      <w:marTop w:val="0"/>
      <w:marBottom w:val="0"/>
      <w:divBdr>
        <w:top w:val="none" w:sz="0" w:space="0" w:color="auto"/>
        <w:left w:val="none" w:sz="0" w:space="0" w:color="auto"/>
        <w:bottom w:val="none" w:sz="0" w:space="0" w:color="auto"/>
        <w:right w:val="none" w:sz="0" w:space="0" w:color="auto"/>
      </w:divBdr>
    </w:div>
    <w:div w:id="2139103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26" Type="http://schemas.openxmlformats.org/officeDocument/2006/relationships/customXml" Target="../customXml/item25.xml"/><Relationship Id="rId117" Type="http://schemas.openxmlformats.org/officeDocument/2006/relationships/header" Target="header2.xml"/><Relationship Id="rId21" Type="http://schemas.openxmlformats.org/officeDocument/2006/relationships/customXml" Target="../customXml/item20.xml"/><Relationship Id="rId42" Type="http://schemas.openxmlformats.org/officeDocument/2006/relationships/customXml" Target="../customXml/item41.xml"/><Relationship Id="rId47" Type="http://schemas.openxmlformats.org/officeDocument/2006/relationships/customXml" Target="../customXml/item46.xml"/><Relationship Id="rId63" Type="http://schemas.openxmlformats.org/officeDocument/2006/relationships/customXml" Target="../customXml/item62.xml"/><Relationship Id="rId68" Type="http://schemas.openxmlformats.org/officeDocument/2006/relationships/customXml" Target="../customXml/item67.xml"/><Relationship Id="rId84" Type="http://schemas.openxmlformats.org/officeDocument/2006/relationships/customXml" Target="../customXml/item83.xml"/><Relationship Id="rId89" Type="http://schemas.openxmlformats.org/officeDocument/2006/relationships/customXml" Target="../customXml/item88.xml"/><Relationship Id="rId112" Type="http://schemas.openxmlformats.org/officeDocument/2006/relationships/settings" Target="settings.xml"/><Relationship Id="rId16" Type="http://schemas.openxmlformats.org/officeDocument/2006/relationships/customXml" Target="../customXml/item15.xml"/><Relationship Id="rId107" Type="http://schemas.openxmlformats.org/officeDocument/2006/relationships/customXml" Target="../customXml/item106.xml"/><Relationship Id="rId11" Type="http://schemas.openxmlformats.org/officeDocument/2006/relationships/customXml" Target="../customXml/item10.xml"/><Relationship Id="rId32" Type="http://schemas.openxmlformats.org/officeDocument/2006/relationships/customXml" Target="../customXml/item31.xml"/><Relationship Id="rId37" Type="http://schemas.openxmlformats.org/officeDocument/2006/relationships/customXml" Target="../customXml/item36.xml"/><Relationship Id="rId53" Type="http://schemas.openxmlformats.org/officeDocument/2006/relationships/customXml" Target="../customXml/item52.xml"/><Relationship Id="rId58" Type="http://schemas.openxmlformats.org/officeDocument/2006/relationships/customXml" Target="../customXml/item57.xml"/><Relationship Id="rId74" Type="http://schemas.openxmlformats.org/officeDocument/2006/relationships/customXml" Target="../customXml/item73.xml"/><Relationship Id="rId79" Type="http://schemas.openxmlformats.org/officeDocument/2006/relationships/customXml" Target="../customXml/item78.xml"/><Relationship Id="rId102" Type="http://schemas.openxmlformats.org/officeDocument/2006/relationships/customXml" Target="../customXml/item101.xml"/><Relationship Id="rId123" Type="http://schemas.openxmlformats.org/officeDocument/2006/relationships/theme" Target="theme/theme1.xml"/><Relationship Id="rId5" Type="http://schemas.openxmlformats.org/officeDocument/2006/relationships/customXml" Target="../customXml/item4.xml"/><Relationship Id="rId90" Type="http://schemas.openxmlformats.org/officeDocument/2006/relationships/customXml" Target="../customXml/item89.xml"/><Relationship Id="rId95" Type="http://schemas.openxmlformats.org/officeDocument/2006/relationships/customXml" Target="../customXml/item94.xml"/><Relationship Id="rId22" Type="http://schemas.openxmlformats.org/officeDocument/2006/relationships/customXml" Target="../customXml/item21.xml"/><Relationship Id="rId27" Type="http://schemas.openxmlformats.org/officeDocument/2006/relationships/customXml" Target="../customXml/item26.xml"/><Relationship Id="rId43" Type="http://schemas.openxmlformats.org/officeDocument/2006/relationships/customXml" Target="../customXml/item42.xml"/><Relationship Id="rId48" Type="http://schemas.openxmlformats.org/officeDocument/2006/relationships/customXml" Target="../customXml/item47.xml"/><Relationship Id="rId64" Type="http://schemas.openxmlformats.org/officeDocument/2006/relationships/customXml" Target="../customXml/item63.xml"/><Relationship Id="rId69" Type="http://schemas.openxmlformats.org/officeDocument/2006/relationships/customXml" Target="../customXml/item68.xml"/><Relationship Id="rId113" Type="http://schemas.openxmlformats.org/officeDocument/2006/relationships/webSettings" Target="webSettings.xml"/><Relationship Id="rId118" Type="http://schemas.openxmlformats.org/officeDocument/2006/relationships/footer" Target="footer1.xml"/><Relationship Id="rId80" Type="http://schemas.openxmlformats.org/officeDocument/2006/relationships/customXml" Target="../customXml/item79.xml"/><Relationship Id="rId85" Type="http://schemas.openxmlformats.org/officeDocument/2006/relationships/customXml" Target="../customXml/item84.xml"/><Relationship Id="rId12" Type="http://schemas.openxmlformats.org/officeDocument/2006/relationships/customXml" Target="../customXml/item11.xml"/><Relationship Id="rId17" Type="http://schemas.openxmlformats.org/officeDocument/2006/relationships/customXml" Target="../customXml/item16.xml"/><Relationship Id="rId33" Type="http://schemas.openxmlformats.org/officeDocument/2006/relationships/customXml" Target="../customXml/item32.xml"/><Relationship Id="rId38" Type="http://schemas.openxmlformats.org/officeDocument/2006/relationships/customXml" Target="../customXml/item37.xml"/><Relationship Id="rId59" Type="http://schemas.openxmlformats.org/officeDocument/2006/relationships/customXml" Target="../customXml/item58.xml"/><Relationship Id="rId103" Type="http://schemas.openxmlformats.org/officeDocument/2006/relationships/customXml" Target="../customXml/item102.xml"/><Relationship Id="rId108" Type="http://schemas.openxmlformats.org/officeDocument/2006/relationships/customXml" Target="../customXml/item107.xml"/><Relationship Id="rId54" Type="http://schemas.openxmlformats.org/officeDocument/2006/relationships/customXml" Target="../customXml/item53.xml"/><Relationship Id="rId70" Type="http://schemas.openxmlformats.org/officeDocument/2006/relationships/customXml" Target="../customXml/item69.xml"/><Relationship Id="rId75" Type="http://schemas.openxmlformats.org/officeDocument/2006/relationships/customXml" Target="../customXml/item74.xml"/><Relationship Id="rId91" Type="http://schemas.openxmlformats.org/officeDocument/2006/relationships/customXml" Target="../customXml/item90.xml"/><Relationship Id="rId96" Type="http://schemas.openxmlformats.org/officeDocument/2006/relationships/customXml" Target="../customXml/item95.xml"/><Relationship Id="rId1" Type="http://schemas.microsoft.com/office/2006/relationships/keyMapCustomizations" Target="customizations.xml"/><Relationship Id="rId6" Type="http://schemas.openxmlformats.org/officeDocument/2006/relationships/customXml" Target="../customXml/item5.xml"/><Relationship Id="rId23" Type="http://schemas.openxmlformats.org/officeDocument/2006/relationships/customXml" Target="../customXml/item22.xml"/><Relationship Id="rId28" Type="http://schemas.openxmlformats.org/officeDocument/2006/relationships/customXml" Target="../customXml/item27.xml"/><Relationship Id="rId49" Type="http://schemas.openxmlformats.org/officeDocument/2006/relationships/customXml" Target="../customXml/item48.xml"/><Relationship Id="rId114" Type="http://schemas.openxmlformats.org/officeDocument/2006/relationships/footnotes" Target="footnotes.xml"/><Relationship Id="rId119" Type="http://schemas.openxmlformats.org/officeDocument/2006/relationships/footer" Target="footer2.xml"/><Relationship Id="rId44" Type="http://schemas.openxmlformats.org/officeDocument/2006/relationships/customXml" Target="../customXml/item43.xml"/><Relationship Id="rId60" Type="http://schemas.openxmlformats.org/officeDocument/2006/relationships/customXml" Target="../customXml/item59.xml"/><Relationship Id="rId65" Type="http://schemas.openxmlformats.org/officeDocument/2006/relationships/customXml" Target="../customXml/item64.xml"/><Relationship Id="rId81" Type="http://schemas.openxmlformats.org/officeDocument/2006/relationships/customXml" Target="../customXml/item80.xml"/><Relationship Id="rId86" Type="http://schemas.openxmlformats.org/officeDocument/2006/relationships/customXml" Target="../customXml/item85.xml"/><Relationship Id="rId4" Type="http://schemas.openxmlformats.org/officeDocument/2006/relationships/customXml" Target="../customXml/item3.xml"/><Relationship Id="rId9" Type="http://schemas.openxmlformats.org/officeDocument/2006/relationships/customXml" Target="../customXml/item8.xm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customXml" Target="../customXml/item38.xml"/><Relationship Id="rId109" Type="http://schemas.openxmlformats.org/officeDocument/2006/relationships/customXml" Target="../customXml/item108.xml"/><Relationship Id="rId34" Type="http://schemas.openxmlformats.org/officeDocument/2006/relationships/customXml" Target="../customXml/item33.xml"/><Relationship Id="rId50" Type="http://schemas.openxmlformats.org/officeDocument/2006/relationships/customXml" Target="../customXml/item49.xml"/><Relationship Id="rId55" Type="http://schemas.openxmlformats.org/officeDocument/2006/relationships/customXml" Target="../customXml/item54.xml"/><Relationship Id="rId76" Type="http://schemas.openxmlformats.org/officeDocument/2006/relationships/customXml" Target="../customXml/item75.xml"/><Relationship Id="rId97" Type="http://schemas.openxmlformats.org/officeDocument/2006/relationships/customXml" Target="../customXml/item96.xml"/><Relationship Id="rId104" Type="http://schemas.openxmlformats.org/officeDocument/2006/relationships/customXml" Target="../customXml/item103.xml"/><Relationship Id="rId120" Type="http://schemas.openxmlformats.org/officeDocument/2006/relationships/header" Target="header3.xml"/><Relationship Id="rId7" Type="http://schemas.openxmlformats.org/officeDocument/2006/relationships/customXml" Target="../customXml/item6.xml"/><Relationship Id="rId71" Type="http://schemas.openxmlformats.org/officeDocument/2006/relationships/customXml" Target="../customXml/item70.xml"/><Relationship Id="rId92" Type="http://schemas.openxmlformats.org/officeDocument/2006/relationships/customXml" Target="../customXml/item91.xml"/><Relationship Id="rId2" Type="http://schemas.openxmlformats.org/officeDocument/2006/relationships/customXml" Target="../customXml/item1.xml"/><Relationship Id="rId29" Type="http://schemas.openxmlformats.org/officeDocument/2006/relationships/customXml" Target="../customXml/item28.xml"/><Relationship Id="rId24" Type="http://schemas.openxmlformats.org/officeDocument/2006/relationships/customXml" Target="../customXml/item23.xml"/><Relationship Id="rId40" Type="http://schemas.openxmlformats.org/officeDocument/2006/relationships/customXml" Target="../customXml/item39.xml"/><Relationship Id="rId45" Type="http://schemas.openxmlformats.org/officeDocument/2006/relationships/customXml" Target="../customXml/item44.xml"/><Relationship Id="rId66" Type="http://schemas.openxmlformats.org/officeDocument/2006/relationships/customXml" Target="../customXml/item65.xml"/><Relationship Id="rId87" Type="http://schemas.openxmlformats.org/officeDocument/2006/relationships/customXml" Target="../customXml/item86.xml"/><Relationship Id="rId110" Type="http://schemas.openxmlformats.org/officeDocument/2006/relationships/numbering" Target="numbering.xml"/><Relationship Id="rId115" Type="http://schemas.openxmlformats.org/officeDocument/2006/relationships/endnotes" Target="endnotes.xml"/><Relationship Id="rId61" Type="http://schemas.openxmlformats.org/officeDocument/2006/relationships/customXml" Target="../customXml/item60.xml"/><Relationship Id="rId82" Type="http://schemas.openxmlformats.org/officeDocument/2006/relationships/customXml" Target="../customXml/item81.xml"/><Relationship Id="rId19" Type="http://schemas.openxmlformats.org/officeDocument/2006/relationships/customXml" Target="../customXml/item18.xml"/><Relationship Id="rId14" Type="http://schemas.openxmlformats.org/officeDocument/2006/relationships/customXml" Target="../customXml/item13.xml"/><Relationship Id="rId30" Type="http://schemas.openxmlformats.org/officeDocument/2006/relationships/customXml" Target="../customXml/item29.xml"/><Relationship Id="rId35" Type="http://schemas.openxmlformats.org/officeDocument/2006/relationships/customXml" Target="../customXml/item34.xml"/><Relationship Id="rId56" Type="http://schemas.openxmlformats.org/officeDocument/2006/relationships/customXml" Target="../customXml/item55.xml"/><Relationship Id="rId77" Type="http://schemas.openxmlformats.org/officeDocument/2006/relationships/customXml" Target="../customXml/item76.xml"/><Relationship Id="rId100" Type="http://schemas.openxmlformats.org/officeDocument/2006/relationships/customXml" Target="../customXml/item99.xml"/><Relationship Id="rId105" Type="http://schemas.openxmlformats.org/officeDocument/2006/relationships/customXml" Target="../customXml/item104.xml"/><Relationship Id="rId8" Type="http://schemas.openxmlformats.org/officeDocument/2006/relationships/customXml" Target="../customXml/item7.xml"/><Relationship Id="rId51" Type="http://schemas.openxmlformats.org/officeDocument/2006/relationships/customXml" Target="../customXml/item50.xml"/><Relationship Id="rId72" Type="http://schemas.openxmlformats.org/officeDocument/2006/relationships/customXml" Target="../customXml/item71.xml"/><Relationship Id="rId93" Type="http://schemas.openxmlformats.org/officeDocument/2006/relationships/customXml" Target="../customXml/item92.xml"/><Relationship Id="rId98" Type="http://schemas.openxmlformats.org/officeDocument/2006/relationships/customXml" Target="../customXml/item97.xml"/><Relationship Id="rId121" Type="http://schemas.openxmlformats.org/officeDocument/2006/relationships/footer" Target="footer3.xml"/><Relationship Id="rId3" Type="http://schemas.openxmlformats.org/officeDocument/2006/relationships/customXml" Target="../customXml/item2.xml"/><Relationship Id="rId25" Type="http://schemas.openxmlformats.org/officeDocument/2006/relationships/customXml" Target="../customXml/item24.xml"/><Relationship Id="rId46" Type="http://schemas.openxmlformats.org/officeDocument/2006/relationships/customXml" Target="../customXml/item45.xml"/><Relationship Id="rId67" Type="http://schemas.openxmlformats.org/officeDocument/2006/relationships/customXml" Target="../customXml/item66.xml"/><Relationship Id="rId116" Type="http://schemas.openxmlformats.org/officeDocument/2006/relationships/header" Target="header1.xml"/><Relationship Id="rId20" Type="http://schemas.openxmlformats.org/officeDocument/2006/relationships/customXml" Target="../customXml/item19.xml"/><Relationship Id="rId41" Type="http://schemas.openxmlformats.org/officeDocument/2006/relationships/customXml" Target="../customXml/item40.xml"/><Relationship Id="rId62" Type="http://schemas.openxmlformats.org/officeDocument/2006/relationships/customXml" Target="../customXml/item61.xml"/><Relationship Id="rId83" Type="http://schemas.openxmlformats.org/officeDocument/2006/relationships/customXml" Target="../customXml/item82.xml"/><Relationship Id="rId88" Type="http://schemas.openxmlformats.org/officeDocument/2006/relationships/customXml" Target="../customXml/item87.xml"/><Relationship Id="rId111" Type="http://schemas.openxmlformats.org/officeDocument/2006/relationships/styles" Target="styles.xml"/><Relationship Id="rId15" Type="http://schemas.openxmlformats.org/officeDocument/2006/relationships/customXml" Target="../customXml/item14.xml"/><Relationship Id="rId36" Type="http://schemas.openxmlformats.org/officeDocument/2006/relationships/customXml" Target="../customXml/item35.xml"/><Relationship Id="rId57" Type="http://schemas.openxmlformats.org/officeDocument/2006/relationships/customXml" Target="../customXml/item56.xml"/><Relationship Id="rId106" Type="http://schemas.openxmlformats.org/officeDocument/2006/relationships/customXml" Target="../customXml/item105.xml"/><Relationship Id="rId10" Type="http://schemas.openxmlformats.org/officeDocument/2006/relationships/customXml" Target="../customXml/item9.xml"/><Relationship Id="rId31" Type="http://schemas.openxmlformats.org/officeDocument/2006/relationships/customXml" Target="../customXml/item30.xml"/><Relationship Id="rId52" Type="http://schemas.openxmlformats.org/officeDocument/2006/relationships/customXml" Target="../customXml/item51.xml"/><Relationship Id="rId73" Type="http://schemas.openxmlformats.org/officeDocument/2006/relationships/customXml" Target="../customXml/item72.xml"/><Relationship Id="rId78" Type="http://schemas.openxmlformats.org/officeDocument/2006/relationships/customXml" Target="../customXml/item77.xml"/><Relationship Id="rId94" Type="http://schemas.openxmlformats.org/officeDocument/2006/relationships/customXml" Target="../customXml/item93.xml"/><Relationship Id="rId99" Type="http://schemas.openxmlformats.org/officeDocument/2006/relationships/customXml" Target="../customXml/item98.xml"/><Relationship Id="rId101" Type="http://schemas.openxmlformats.org/officeDocument/2006/relationships/customXml" Target="../customXml/item100.xml"/><Relationship Id="rId122"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hyperlink" Target="mailto:ordre@vindunor.dk"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33.xml>��
</file>

<file path=customXml/item34.xml>��
</file>

<file path=customXml/item35.xml>��
</file>

<file path=customXml/item36.xml>��  
</file>

<file path=customXml/item37.xml>��
</file>

<file path=customXml/item38.xml>��
</file>

<file path=customXml/item39.xml>��
</file>

<file path=customXml/item40.xml>��
</file>

<file path=customXml/item41.xml>�� 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 
</file>

<file path=customXml/item78.xml>��
</file>

<file path=customXml/item79.xml><?xml version="1.0" encoding="utf-8"?>
<b:Sources xmlns:b="http://schemas.openxmlformats.org/officeDocument/2006/bibliography" xmlns="http://schemas.openxmlformats.org/officeDocument/2006/bibliography" SelectedStyle="\APASixthEditionOfficeOnline.xsl" StyleName="APA" Version="6"/>
</file>

<file path=customXml/item80.xml>��
</file>

<file path=customXml/item81.xml>�� 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 
</file>

<file path=customXml/item95.xml>��
</file>

<file path=customXml/item96.xml>��  
</file>

<file path=customXml/item97.xml>��
</file>

<file path=customXml/item98.xml>��
</file>

<file path=customXml/item99.xml>��
</file>

<file path=customXml/item100.xml>��
</file>

<file path=customXml/item101.xml>��
</file>

<file path=customXml/item102.xml>��
</file>

<file path=customXml/item103.xml>��
</file>

<file path=customXml/item104.xml>��
</file>

<file path=customXml/item105.xml>��
</file>

<file path=customXml/item106.xml>��
</file>

<file path=customXml/item107.xml>��
</file>

<file path=customXml/item108.xml>��  
</file>

<file path=customXml/itemProps1.xml><?xml version="1.0" encoding="utf-8"?>
<ds:datastoreItem xmlns:ds="http://schemas.openxmlformats.org/officeDocument/2006/customXml" ds:itemID="{54134309-9197-4569-8B25-F51C0D3DF066}">
  <ds:schemaRefs>
    <ds:schemaRef ds:uri="http://www.w3.org/2001/XMLSchema"/>
  </ds:schemaRefs>
</ds:datastoreItem>
</file>

<file path=customXml/itemProps2.xml><?xml version="1.0" encoding="utf-8"?>
<ds:datastoreItem xmlns:ds="http://schemas.openxmlformats.org/officeDocument/2006/customXml" ds:itemID="{CA19B1B6-B812-4E48-87CF-D76BEF096C40}">
  <ds:schemaRefs>
    <ds:schemaRef ds:uri="http://www.w3.org/2001/XMLSchema"/>
  </ds:schemaRefs>
</ds:datastoreItem>
</file>

<file path=customXml/itemProps3.xml><?xml version="1.0" encoding="utf-8"?>
<ds:datastoreItem xmlns:ds="http://schemas.openxmlformats.org/officeDocument/2006/customXml" ds:itemID="{19C02B89-6F08-4088-BDB0-DAE10281F84A}">
  <ds:schemaRefs>
    <ds:schemaRef ds:uri="http://www.w3.org/2001/XMLSchema"/>
  </ds:schemaRefs>
</ds:datastoreItem>
</file>

<file path=customXml/itemProps4.xml><?xml version="1.0" encoding="utf-8"?>
<ds:datastoreItem xmlns:ds="http://schemas.openxmlformats.org/officeDocument/2006/customXml" ds:itemID="{B9224425-B811-4504-B053-2F1F04F06ABD}">
  <ds:schemaRefs>
    <ds:schemaRef ds:uri="http://www.w3.org/2001/XMLSchema"/>
  </ds:schemaRefs>
</ds:datastoreItem>
</file>

<file path=customXml/itemProps5.xml><?xml version="1.0" encoding="utf-8"?>
<ds:datastoreItem xmlns:ds="http://schemas.openxmlformats.org/officeDocument/2006/customXml" ds:itemID="{441342E1-2648-40C6-9732-A522C107C544}">
  <ds:schemaRefs>
    <ds:schemaRef ds:uri="http://www.w3.org/2001/XMLSchema"/>
  </ds:schemaRefs>
</ds:datastoreItem>
</file>

<file path=customXml/itemProps6.xml><?xml version="1.0" encoding="utf-8"?>
<ds:datastoreItem xmlns:ds="http://schemas.openxmlformats.org/officeDocument/2006/customXml" ds:itemID="{F30B488C-482C-44DF-8EF0-40D8FD70FDD4}">
  <ds:schemaRefs>
    <ds:schemaRef ds:uri="http://www.w3.org/2001/XMLSchema"/>
  </ds:schemaRefs>
</ds:datastoreItem>
</file>

<file path=customXml/itemProps7.xml><?xml version="1.0" encoding="utf-8"?>
<ds:datastoreItem xmlns:ds="http://schemas.openxmlformats.org/officeDocument/2006/customXml" ds:itemID="{8130BB85-54C2-4DAA-8FCC-AA40CAE6CADB}">
  <ds:schemaRefs>
    <ds:schemaRef ds:uri="http://www.w3.org/2001/XMLSchema"/>
  </ds:schemaRefs>
</ds:datastoreItem>
</file>

<file path=customXml/itemProps8.xml><?xml version="1.0" encoding="utf-8"?>
<ds:datastoreItem xmlns:ds="http://schemas.openxmlformats.org/officeDocument/2006/customXml" ds:itemID="{CAC30E76-2F73-4845-88F8-1E46EECE608A}">
  <ds:schemaRefs>
    <ds:schemaRef ds:uri="http://www.w3.org/2001/XMLSchema"/>
  </ds:schemaRefs>
</ds:datastoreItem>
</file>

<file path=customXml/itemProps9.xml><?xml version="1.0" encoding="utf-8"?>
<ds:datastoreItem xmlns:ds="http://schemas.openxmlformats.org/officeDocument/2006/customXml" ds:itemID="{F4E165AA-CB3A-487E-AAE0-4DC8292DF08A}">
  <ds:schemaRefs>
    <ds:schemaRef ds:uri="http://www.w3.org/2001/XMLSchema"/>
  </ds:schemaRefs>
</ds:datastoreItem>
</file>

<file path=customXml/itemProps10.xml><?xml version="1.0" encoding="utf-8"?>
<ds:datastoreItem xmlns:ds="http://schemas.openxmlformats.org/officeDocument/2006/customXml" ds:itemID="{FBC2EFA0-F9C7-4A52-A2D0-49C31AE19DA5}">
  <ds:schemaRefs>
    <ds:schemaRef ds:uri="http://www.w3.org/2001/XMLSchema"/>
  </ds:schemaRefs>
</ds:datastoreItem>
</file>

<file path=customXml/itemProps11.xml><?xml version="1.0" encoding="utf-8"?>
<ds:datastoreItem xmlns:ds="http://schemas.openxmlformats.org/officeDocument/2006/customXml" ds:itemID="{A6AD1E3D-627B-4E56-9080-12D225F847B3}">
  <ds:schemaRefs>
    <ds:schemaRef ds:uri="http://www.w3.org/2001/XMLSchema"/>
  </ds:schemaRefs>
</ds:datastoreItem>
</file>

<file path=customXml/itemProps12.xml><?xml version="1.0" encoding="utf-8"?>
<ds:datastoreItem xmlns:ds="http://schemas.openxmlformats.org/officeDocument/2006/customXml" ds:itemID="{C5FD20C4-5D5B-4B0B-A1DF-C0E9E27D0562}">
  <ds:schemaRefs>
    <ds:schemaRef ds:uri="http://www.w3.org/2001/XMLSchema"/>
  </ds:schemaRefs>
</ds:datastoreItem>
</file>

<file path=customXml/itemProps13.xml><?xml version="1.0" encoding="utf-8"?>
<ds:datastoreItem xmlns:ds="http://schemas.openxmlformats.org/officeDocument/2006/customXml" ds:itemID="{759AA7C1-518C-459E-BB30-158080B99325}">
  <ds:schemaRefs>
    <ds:schemaRef ds:uri="http://www.w3.org/2001/XMLSchema"/>
  </ds:schemaRefs>
</ds:datastoreItem>
</file>

<file path=customXml/itemProps14.xml><?xml version="1.0" encoding="utf-8"?>
<ds:datastoreItem xmlns:ds="http://schemas.openxmlformats.org/officeDocument/2006/customXml" ds:itemID="{9569A41D-B4BE-4FFE-936C-13B82E48EA96}">
  <ds:schemaRefs>
    <ds:schemaRef ds:uri="http://www.w3.org/2001/XMLSchema"/>
  </ds:schemaRefs>
</ds:datastoreItem>
</file>

<file path=customXml/itemProps15.xml><?xml version="1.0" encoding="utf-8"?>
<ds:datastoreItem xmlns:ds="http://schemas.openxmlformats.org/officeDocument/2006/customXml" ds:itemID="{07A687CE-B2B2-4FEB-AAAA-171655B53730}">
  <ds:schemaRefs>
    <ds:schemaRef ds:uri="http://www.w3.org/2001/XMLSchema"/>
  </ds:schemaRefs>
</ds:datastoreItem>
</file>

<file path=customXml/itemProps16.xml><?xml version="1.0" encoding="utf-8"?>
<ds:datastoreItem xmlns:ds="http://schemas.openxmlformats.org/officeDocument/2006/customXml" ds:itemID="{CA7D0B92-B7DE-45E2-9993-F8412C813F0A}">
  <ds:schemaRefs>
    <ds:schemaRef ds:uri="http://www.w3.org/2001/XMLSchema"/>
  </ds:schemaRefs>
</ds:datastoreItem>
</file>

<file path=customXml/itemProps17.xml><?xml version="1.0" encoding="utf-8"?>
<ds:datastoreItem xmlns:ds="http://schemas.openxmlformats.org/officeDocument/2006/customXml" ds:itemID="{1F44CFF0-9AB7-4C11-834D-CDCFB70EDA33}">
  <ds:schemaRefs>
    <ds:schemaRef ds:uri="http://www.w3.org/2001/XMLSchema"/>
  </ds:schemaRefs>
</ds:datastoreItem>
</file>

<file path=customXml/itemProps18.xml><?xml version="1.0" encoding="utf-8"?>
<ds:datastoreItem xmlns:ds="http://schemas.openxmlformats.org/officeDocument/2006/customXml" ds:itemID="{A65BD5C6-A5B0-475C-8BD9-781AC7C1A78E}">
  <ds:schemaRefs>
    <ds:schemaRef ds:uri="http://www.w3.org/2001/XMLSchema"/>
  </ds:schemaRefs>
</ds:datastoreItem>
</file>

<file path=customXml/itemProps19.xml><?xml version="1.0" encoding="utf-8"?>
<ds:datastoreItem xmlns:ds="http://schemas.openxmlformats.org/officeDocument/2006/customXml" ds:itemID="{59D11E45-F6F7-4E8E-B4AF-0C0EB570647C}">
  <ds:schemaRefs>
    <ds:schemaRef ds:uri="http://www.w3.org/2001/XMLSchema"/>
  </ds:schemaRefs>
</ds:datastoreItem>
</file>

<file path=customXml/itemProps20.xml><?xml version="1.0" encoding="utf-8"?>
<ds:datastoreItem xmlns:ds="http://schemas.openxmlformats.org/officeDocument/2006/customXml" ds:itemID="{E1FD7872-C24B-4BA0-A446-EC47CD0B8EC6}">
  <ds:schemaRefs>
    <ds:schemaRef ds:uri="http://www.w3.org/2001/XMLSchema"/>
  </ds:schemaRefs>
</ds:datastoreItem>
</file>

<file path=customXml/itemProps21.xml><?xml version="1.0" encoding="utf-8"?>
<ds:datastoreItem xmlns:ds="http://schemas.openxmlformats.org/officeDocument/2006/customXml" ds:itemID="{D00CCF03-1E84-448E-BF5B-0FFF59BE5234}">
  <ds:schemaRefs>
    <ds:schemaRef ds:uri="http://www.w3.org/2001/XMLSchema"/>
  </ds:schemaRefs>
</ds:datastoreItem>
</file>

<file path=customXml/itemProps22.xml><?xml version="1.0" encoding="utf-8"?>
<ds:datastoreItem xmlns:ds="http://schemas.openxmlformats.org/officeDocument/2006/customXml" ds:itemID="{F07EC390-AB75-464E-AC67-682A75D6BC24}">
  <ds:schemaRefs>
    <ds:schemaRef ds:uri="http://www.w3.org/2001/XMLSchema"/>
  </ds:schemaRefs>
</ds:datastoreItem>
</file>

<file path=customXml/itemProps23.xml><?xml version="1.0" encoding="utf-8"?>
<ds:datastoreItem xmlns:ds="http://schemas.openxmlformats.org/officeDocument/2006/customXml" ds:itemID="{12F34FE9-9AA4-4FD2-98F9-26DD61AA1282}">
  <ds:schemaRefs>
    <ds:schemaRef ds:uri="http://www.w3.org/2001/XMLSchema"/>
  </ds:schemaRefs>
</ds:datastoreItem>
</file>

<file path=customXml/itemProps24.xml><?xml version="1.0" encoding="utf-8"?>
<ds:datastoreItem xmlns:ds="http://schemas.openxmlformats.org/officeDocument/2006/customXml" ds:itemID="{BE6BD777-793B-43E2-B76A-3F9808450E7C}">
  <ds:schemaRefs>
    <ds:schemaRef ds:uri="http://www.w3.org/2001/XMLSchema"/>
  </ds:schemaRefs>
</ds:datastoreItem>
</file>

<file path=customXml/itemProps25.xml><?xml version="1.0" encoding="utf-8"?>
<ds:datastoreItem xmlns:ds="http://schemas.openxmlformats.org/officeDocument/2006/customXml" ds:itemID="{1CBFCB48-9362-43E2-B0D7-3C1C3143526D}">
  <ds:schemaRefs>
    <ds:schemaRef ds:uri="http://www.w3.org/2001/XMLSchema"/>
  </ds:schemaRefs>
</ds:datastoreItem>
</file>

<file path=customXml/itemProps26.xml><?xml version="1.0" encoding="utf-8"?>
<ds:datastoreItem xmlns:ds="http://schemas.openxmlformats.org/officeDocument/2006/customXml" ds:itemID="{CCA4DB48-137B-4752-AADD-9D626486F569}">
  <ds:schemaRefs>
    <ds:schemaRef ds:uri="http://www.w3.org/2001/XMLSchema"/>
  </ds:schemaRefs>
</ds:datastoreItem>
</file>

<file path=customXml/itemProps27.xml><?xml version="1.0" encoding="utf-8"?>
<ds:datastoreItem xmlns:ds="http://schemas.openxmlformats.org/officeDocument/2006/customXml" ds:itemID="{FFBAD853-B52A-4E8B-93CD-938F5F9C443F}">
  <ds:schemaRefs>
    <ds:schemaRef ds:uri="http://www.w3.org/2001/XMLSchema"/>
  </ds:schemaRefs>
</ds:datastoreItem>
</file>

<file path=customXml/itemProps28.xml><?xml version="1.0" encoding="utf-8"?>
<ds:datastoreItem xmlns:ds="http://schemas.openxmlformats.org/officeDocument/2006/customXml" ds:itemID="{354E612B-E842-4F79-B2D8-103AFBF32B75}">
  <ds:schemaRefs>
    <ds:schemaRef ds:uri="http://www.w3.org/2001/XMLSchema"/>
  </ds:schemaRefs>
</ds:datastoreItem>
</file>

<file path=customXml/itemProps29.xml><?xml version="1.0" encoding="utf-8"?>
<ds:datastoreItem xmlns:ds="http://schemas.openxmlformats.org/officeDocument/2006/customXml" ds:itemID="{00419726-C448-4D0A-AB91-6D4B01BFA729}">
  <ds:schemaRefs>
    <ds:schemaRef ds:uri="http://www.w3.org/2001/XMLSchema"/>
  </ds:schemaRefs>
</ds:datastoreItem>
</file>

<file path=customXml/itemProps30.xml><?xml version="1.0" encoding="utf-8"?>
<ds:datastoreItem xmlns:ds="http://schemas.openxmlformats.org/officeDocument/2006/customXml" ds:itemID="{72F828C7-6750-44F8-B47F-0DABD4586F54}">
  <ds:schemaRefs>
    <ds:schemaRef ds:uri="http://www.w3.org/2001/XMLSchema"/>
  </ds:schemaRefs>
</ds:datastoreItem>
</file>

<file path=customXml/itemProps31.xml><?xml version="1.0" encoding="utf-8"?>
<ds:datastoreItem xmlns:ds="http://schemas.openxmlformats.org/officeDocument/2006/customXml" ds:itemID="{53F66D83-0675-4BFF-AABC-C4E726D28B1D}">
  <ds:schemaRefs>
    <ds:schemaRef ds:uri="http://www.w3.org/2001/XMLSchema"/>
  </ds:schemaRefs>
</ds:datastoreItem>
</file>

<file path=customXml/itemProps32.xml><?xml version="1.0" encoding="utf-8"?>
<ds:datastoreItem xmlns:ds="http://schemas.openxmlformats.org/officeDocument/2006/customXml" ds:itemID="{FF1AB9BC-6C1F-4864-8A8F-E0B70CBEEE0D}">
  <ds:schemaRefs>
    <ds:schemaRef ds:uri="http://www.w3.org/2001/XMLSchema"/>
  </ds:schemaRefs>
</ds:datastoreItem>
</file>

<file path=customXml/itemProps33.xml><?xml version="1.0" encoding="utf-8"?>
<ds:datastoreItem xmlns:ds="http://schemas.openxmlformats.org/officeDocument/2006/customXml" ds:itemID="{1E167B6B-071B-48D1-89F8-018896169272}">
  <ds:schemaRefs>
    <ds:schemaRef ds:uri="http://www.w3.org/2001/XMLSchema"/>
  </ds:schemaRefs>
</ds:datastoreItem>
</file>

<file path=customXml/itemProps34.xml><?xml version="1.0" encoding="utf-8"?>
<ds:datastoreItem xmlns:ds="http://schemas.openxmlformats.org/officeDocument/2006/customXml" ds:itemID="{5D02BEB2-B9E5-4A14-9F16-21BC12336736}">
  <ds:schemaRefs>
    <ds:schemaRef ds:uri="http://www.w3.org/2001/XMLSchema"/>
  </ds:schemaRefs>
</ds:datastoreItem>
</file>

<file path=customXml/itemProps35.xml><?xml version="1.0" encoding="utf-8"?>
<ds:datastoreItem xmlns:ds="http://schemas.openxmlformats.org/officeDocument/2006/customXml" ds:itemID="{BDF42128-8A02-4CA6-9AF5-F754A68B2243}">
  <ds:schemaRefs>
    <ds:schemaRef ds:uri="http://www.w3.org/2001/XMLSchema"/>
  </ds:schemaRefs>
</ds:datastoreItem>
</file>

<file path=customXml/itemProps36.xml><?xml version="1.0" encoding="utf-8"?>
<ds:datastoreItem xmlns:ds="http://schemas.openxmlformats.org/officeDocument/2006/customXml" ds:itemID="{D6E970B7-D0C7-4148-AC4B-39AF5AED4F42}">
  <ds:schemaRefs>
    <ds:schemaRef ds:uri="http://www.w3.org/2001/XMLSchema"/>
  </ds:schemaRefs>
</ds:datastoreItem>
</file>

<file path=customXml/itemProps37.xml><?xml version="1.0" encoding="utf-8"?>
<ds:datastoreItem xmlns:ds="http://schemas.openxmlformats.org/officeDocument/2006/customXml" ds:itemID="{916E53A7-B73C-4A2B-8D8E-E987F774D06B}">
  <ds:schemaRefs>
    <ds:schemaRef ds:uri="http://www.w3.org/2001/XMLSchema"/>
  </ds:schemaRefs>
</ds:datastoreItem>
</file>

<file path=customXml/itemProps38.xml><?xml version="1.0" encoding="utf-8"?>
<ds:datastoreItem xmlns:ds="http://schemas.openxmlformats.org/officeDocument/2006/customXml" ds:itemID="{E14831F6-D1A7-4458-A4E1-EE866836615B}">
  <ds:schemaRefs>
    <ds:schemaRef ds:uri="http://www.w3.org/2001/XMLSchema"/>
  </ds:schemaRefs>
</ds:datastoreItem>
</file>

<file path=customXml/itemProps39.xml><?xml version="1.0" encoding="utf-8"?>
<ds:datastoreItem xmlns:ds="http://schemas.openxmlformats.org/officeDocument/2006/customXml" ds:itemID="{E0E4FF4E-505D-4B2B-8F3E-01995A072D3E}">
  <ds:schemaRefs>
    <ds:schemaRef ds:uri="http://www.w3.org/2001/XMLSchema"/>
  </ds:schemaRefs>
</ds:datastoreItem>
</file>

<file path=customXml/itemProps40.xml><?xml version="1.0" encoding="utf-8"?>
<ds:datastoreItem xmlns:ds="http://schemas.openxmlformats.org/officeDocument/2006/customXml" ds:itemID="{038303E1-19F1-45C2-BD82-2442501C4EBD}">
  <ds:schemaRefs>
    <ds:schemaRef ds:uri="http://www.w3.org/2001/XMLSchema"/>
  </ds:schemaRefs>
</ds:datastoreItem>
</file>

<file path=customXml/itemProps41.xml><?xml version="1.0" encoding="utf-8"?>
<ds:datastoreItem xmlns:ds="http://schemas.openxmlformats.org/officeDocument/2006/customXml" ds:itemID="{D428E94E-BEBD-4956-958C-253B4468D5EA}">
  <ds:schemaRefs>
    <ds:schemaRef ds:uri="http://www.w3.org/2001/XMLSchema"/>
  </ds:schemaRefs>
</ds:datastoreItem>
</file>

<file path=customXml/itemProps42.xml><?xml version="1.0" encoding="utf-8"?>
<ds:datastoreItem xmlns:ds="http://schemas.openxmlformats.org/officeDocument/2006/customXml" ds:itemID="{690404EE-EE06-4002-AFCD-59A7D0D457E1}">
  <ds:schemaRefs>
    <ds:schemaRef ds:uri="http://www.w3.org/2001/XMLSchema"/>
  </ds:schemaRefs>
</ds:datastoreItem>
</file>

<file path=customXml/itemProps43.xml><?xml version="1.0" encoding="utf-8"?>
<ds:datastoreItem xmlns:ds="http://schemas.openxmlformats.org/officeDocument/2006/customXml" ds:itemID="{53EA80D2-3F6B-4E40-85FE-4BCAFB285557}">
  <ds:schemaRefs>
    <ds:schemaRef ds:uri="http://www.w3.org/2001/XMLSchema"/>
  </ds:schemaRefs>
</ds:datastoreItem>
</file>

<file path=customXml/itemProps44.xml><?xml version="1.0" encoding="utf-8"?>
<ds:datastoreItem xmlns:ds="http://schemas.openxmlformats.org/officeDocument/2006/customXml" ds:itemID="{F9A160A4-B6BD-432D-A8BF-911FED6564D3}">
  <ds:schemaRefs>
    <ds:schemaRef ds:uri="http://www.w3.org/2001/XMLSchema"/>
  </ds:schemaRefs>
</ds:datastoreItem>
</file>

<file path=customXml/itemProps45.xml><?xml version="1.0" encoding="utf-8"?>
<ds:datastoreItem xmlns:ds="http://schemas.openxmlformats.org/officeDocument/2006/customXml" ds:itemID="{ABBB3CB0-AD75-45F0-85C1-6FEDB14E5F3F}">
  <ds:schemaRefs>
    <ds:schemaRef ds:uri="http://www.w3.org/2001/XMLSchema"/>
  </ds:schemaRefs>
</ds:datastoreItem>
</file>

<file path=customXml/itemProps46.xml><?xml version="1.0" encoding="utf-8"?>
<ds:datastoreItem xmlns:ds="http://schemas.openxmlformats.org/officeDocument/2006/customXml" ds:itemID="{6EDB26E4-523F-4066-A792-43D7110D38B4}">
  <ds:schemaRefs>
    <ds:schemaRef ds:uri="http://www.w3.org/2001/XMLSchema"/>
  </ds:schemaRefs>
</ds:datastoreItem>
</file>

<file path=customXml/itemProps47.xml><?xml version="1.0" encoding="utf-8"?>
<ds:datastoreItem xmlns:ds="http://schemas.openxmlformats.org/officeDocument/2006/customXml" ds:itemID="{F1BFB273-1FCA-44E1-BF44-A303E4B012D7}">
  <ds:schemaRefs>
    <ds:schemaRef ds:uri="http://www.w3.org/2001/XMLSchema"/>
  </ds:schemaRefs>
</ds:datastoreItem>
</file>

<file path=customXml/itemProps48.xml><?xml version="1.0" encoding="utf-8"?>
<ds:datastoreItem xmlns:ds="http://schemas.openxmlformats.org/officeDocument/2006/customXml" ds:itemID="{522552C4-416F-49C6-AB8F-E9C2837EC415}">
  <ds:schemaRefs>
    <ds:schemaRef ds:uri="http://www.w3.org/2001/XMLSchema"/>
  </ds:schemaRefs>
</ds:datastoreItem>
</file>

<file path=customXml/itemProps49.xml><?xml version="1.0" encoding="utf-8"?>
<ds:datastoreItem xmlns:ds="http://schemas.openxmlformats.org/officeDocument/2006/customXml" ds:itemID="{CEF45F11-91E7-4E4A-9912-96E650A7DDC9}">
  <ds:schemaRefs>
    <ds:schemaRef ds:uri="http://www.w3.org/2001/XMLSchema"/>
  </ds:schemaRefs>
</ds:datastoreItem>
</file>

<file path=customXml/itemProps50.xml><?xml version="1.0" encoding="utf-8"?>
<ds:datastoreItem xmlns:ds="http://schemas.openxmlformats.org/officeDocument/2006/customXml" ds:itemID="{616DF1E1-EF94-4137-9528-BF2FAF970AA5}">
  <ds:schemaRefs>
    <ds:schemaRef ds:uri="http://www.w3.org/2001/XMLSchema"/>
  </ds:schemaRefs>
</ds:datastoreItem>
</file>

<file path=customXml/itemProps51.xml><?xml version="1.0" encoding="utf-8"?>
<ds:datastoreItem xmlns:ds="http://schemas.openxmlformats.org/officeDocument/2006/customXml" ds:itemID="{46573285-7626-428A-BB83-88B8129FD885}">
  <ds:schemaRefs>
    <ds:schemaRef ds:uri="http://www.w3.org/2001/XMLSchema"/>
  </ds:schemaRefs>
</ds:datastoreItem>
</file>

<file path=customXml/itemProps52.xml><?xml version="1.0" encoding="utf-8"?>
<ds:datastoreItem xmlns:ds="http://schemas.openxmlformats.org/officeDocument/2006/customXml" ds:itemID="{ADC18532-5083-437C-91FE-A9198EE13776}">
  <ds:schemaRefs>
    <ds:schemaRef ds:uri="http://www.w3.org/2001/XMLSchema"/>
  </ds:schemaRefs>
</ds:datastoreItem>
</file>

<file path=customXml/itemProps53.xml><?xml version="1.0" encoding="utf-8"?>
<ds:datastoreItem xmlns:ds="http://schemas.openxmlformats.org/officeDocument/2006/customXml" ds:itemID="{FAED286D-EB50-46D9-8C1C-41ACF803D3C1}">
  <ds:schemaRefs>
    <ds:schemaRef ds:uri="http://www.w3.org/2001/XMLSchema"/>
  </ds:schemaRefs>
</ds:datastoreItem>
</file>

<file path=customXml/itemProps54.xml><?xml version="1.0" encoding="utf-8"?>
<ds:datastoreItem xmlns:ds="http://schemas.openxmlformats.org/officeDocument/2006/customXml" ds:itemID="{6085AA01-11A7-4230-8E4D-BA36A4856D33}">
  <ds:schemaRefs>
    <ds:schemaRef ds:uri="http://www.w3.org/2001/XMLSchema"/>
  </ds:schemaRefs>
</ds:datastoreItem>
</file>

<file path=customXml/itemProps55.xml><?xml version="1.0" encoding="utf-8"?>
<ds:datastoreItem xmlns:ds="http://schemas.openxmlformats.org/officeDocument/2006/customXml" ds:itemID="{407755B2-F1D2-4E28-9D95-867A4E5F6E87}">
  <ds:schemaRefs>
    <ds:schemaRef ds:uri="http://www.w3.org/2001/XMLSchema"/>
  </ds:schemaRefs>
</ds:datastoreItem>
</file>

<file path=customXml/itemProps56.xml><?xml version="1.0" encoding="utf-8"?>
<ds:datastoreItem xmlns:ds="http://schemas.openxmlformats.org/officeDocument/2006/customXml" ds:itemID="{617770FC-0F5C-4952-B1E9-66E79658FEEA}">
  <ds:schemaRefs>
    <ds:schemaRef ds:uri="http://www.w3.org/2001/XMLSchema"/>
  </ds:schemaRefs>
</ds:datastoreItem>
</file>

<file path=customXml/itemProps57.xml><?xml version="1.0" encoding="utf-8"?>
<ds:datastoreItem xmlns:ds="http://schemas.openxmlformats.org/officeDocument/2006/customXml" ds:itemID="{D9094C0F-8005-476F-B332-A260B8183033}">
  <ds:schemaRefs>
    <ds:schemaRef ds:uri="http://www.w3.org/2001/XMLSchema"/>
  </ds:schemaRefs>
</ds:datastoreItem>
</file>

<file path=customXml/itemProps58.xml><?xml version="1.0" encoding="utf-8"?>
<ds:datastoreItem xmlns:ds="http://schemas.openxmlformats.org/officeDocument/2006/customXml" ds:itemID="{F859ADFC-88FC-4093-ADF8-D1E69E3EA43B}">
  <ds:schemaRefs>
    <ds:schemaRef ds:uri="http://www.w3.org/2001/XMLSchema"/>
  </ds:schemaRefs>
</ds:datastoreItem>
</file>

<file path=customXml/itemProps59.xml><?xml version="1.0" encoding="utf-8"?>
<ds:datastoreItem xmlns:ds="http://schemas.openxmlformats.org/officeDocument/2006/customXml" ds:itemID="{90389144-7F5E-4427-AC07-DB7E62DB9DC7}">
  <ds:schemaRefs>
    <ds:schemaRef ds:uri="http://www.w3.org/2001/XMLSchema"/>
  </ds:schemaRefs>
</ds:datastoreItem>
</file>

<file path=customXml/itemProps60.xml><?xml version="1.0" encoding="utf-8"?>
<ds:datastoreItem xmlns:ds="http://schemas.openxmlformats.org/officeDocument/2006/customXml" ds:itemID="{4674FBF8-FE5A-4BE1-AD80-04CD0713C1C8}">
  <ds:schemaRefs>
    <ds:schemaRef ds:uri="http://www.w3.org/2001/XMLSchema"/>
  </ds:schemaRefs>
</ds:datastoreItem>
</file>

<file path=customXml/itemProps61.xml><?xml version="1.0" encoding="utf-8"?>
<ds:datastoreItem xmlns:ds="http://schemas.openxmlformats.org/officeDocument/2006/customXml" ds:itemID="{8A3A8449-CC92-47D1-986D-0096E113D871}">
  <ds:schemaRefs>
    <ds:schemaRef ds:uri="http://www.w3.org/2001/XMLSchema"/>
  </ds:schemaRefs>
</ds:datastoreItem>
</file>

<file path=customXml/itemProps62.xml><?xml version="1.0" encoding="utf-8"?>
<ds:datastoreItem xmlns:ds="http://schemas.openxmlformats.org/officeDocument/2006/customXml" ds:itemID="{52367ED0-1765-4F9E-B719-4CEA9282321B}">
  <ds:schemaRefs>
    <ds:schemaRef ds:uri="http://www.w3.org/2001/XMLSchema"/>
  </ds:schemaRefs>
</ds:datastoreItem>
</file>

<file path=customXml/itemProps63.xml><?xml version="1.0" encoding="utf-8"?>
<ds:datastoreItem xmlns:ds="http://schemas.openxmlformats.org/officeDocument/2006/customXml" ds:itemID="{446C853C-3E42-47BF-8EFE-D315E786A382}">
  <ds:schemaRefs>
    <ds:schemaRef ds:uri="http://www.w3.org/2001/XMLSchema"/>
  </ds:schemaRefs>
</ds:datastoreItem>
</file>

<file path=customXml/itemProps64.xml><?xml version="1.0" encoding="utf-8"?>
<ds:datastoreItem xmlns:ds="http://schemas.openxmlformats.org/officeDocument/2006/customXml" ds:itemID="{AB1F0F41-B0F9-4829-9EB1-CE4997891D86}">
  <ds:schemaRefs>
    <ds:schemaRef ds:uri="http://www.w3.org/2001/XMLSchema"/>
  </ds:schemaRefs>
</ds:datastoreItem>
</file>

<file path=customXml/itemProps65.xml><?xml version="1.0" encoding="utf-8"?>
<ds:datastoreItem xmlns:ds="http://schemas.openxmlformats.org/officeDocument/2006/customXml" ds:itemID="{7C8042CD-5510-4DEC-997D-B4391DBFA4F5}">
  <ds:schemaRefs>
    <ds:schemaRef ds:uri="http://www.w3.org/2001/XMLSchema"/>
  </ds:schemaRefs>
</ds:datastoreItem>
</file>

<file path=customXml/itemProps66.xml><?xml version="1.0" encoding="utf-8"?>
<ds:datastoreItem xmlns:ds="http://schemas.openxmlformats.org/officeDocument/2006/customXml" ds:itemID="{0D062798-916C-4D27-AC36-BD127816B6A3}">
  <ds:schemaRefs>
    <ds:schemaRef ds:uri="http://www.w3.org/2001/XMLSchema"/>
  </ds:schemaRefs>
</ds:datastoreItem>
</file>

<file path=customXml/itemProps67.xml><?xml version="1.0" encoding="utf-8"?>
<ds:datastoreItem xmlns:ds="http://schemas.openxmlformats.org/officeDocument/2006/customXml" ds:itemID="{4ADCE36E-0D7A-497B-9C75-95DA0402792E}">
  <ds:schemaRefs>
    <ds:schemaRef ds:uri="http://www.w3.org/2001/XMLSchema"/>
  </ds:schemaRefs>
</ds:datastoreItem>
</file>

<file path=customXml/itemProps68.xml><?xml version="1.0" encoding="utf-8"?>
<ds:datastoreItem xmlns:ds="http://schemas.openxmlformats.org/officeDocument/2006/customXml" ds:itemID="{E9DED0E8-5B3B-4CB1-83EB-F2A73DA4DA33}">
  <ds:schemaRefs>
    <ds:schemaRef ds:uri="http://www.w3.org/2001/XMLSchema"/>
  </ds:schemaRefs>
</ds:datastoreItem>
</file>

<file path=customXml/itemProps69.xml><?xml version="1.0" encoding="utf-8"?>
<ds:datastoreItem xmlns:ds="http://schemas.openxmlformats.org/officeDocument/2006/customXml" ds:itemID="{FC42852C-46B9-41A6-A74C-87BC0AC4D03A}">
  <ds:schemaRefs>
    <ds:schemaRef ds:uri="http://www.w3.org/2001/XMLSchema"/>
  </ds:schemaRefs>
</ds:datastoreItem>
</file>

<file path=customXml/itemProps70.xml><?xml version="1.0" encoding="utf-8"?>
<ds:datastoreItem xmlns:ds="http://schemas.openxmlformats.org/officeDocument/2006/customXml" ds:itemID="{E255FC9B-21D9-4AAB-A8EE-CA2D955D6B7C}">
  <ds:schemaRefs>
    <ds:schemaRef ds:uri="http://www.w3.org/2001/XMLSchema"/>
  </ds:schemaRefs>
</ds:datastoreItem>
</file>

<file path=customXml/itemProps71.xml><?xml version="1.0" encoding="utf-8"?>
<ds:datastoreItem xmlns:ds="http://schemas.openxmlformats.org/officeDocument/2006/customXml" ds:itemID="{B363B362-3B51-43ED-BE7D-B3F27AAD900A}">
  <ds:schemaRefs>
    <ds:schemaRef ds:uri="http://www.w3.org/2001/XMLSchema"/>
  </ds:schemaRefs>
</ds:datastoreItem>
</file>

<file path=customXml/itemProps72.xml><?xml version="1.0" encoding="utf-8"?>
<ds:datastoreItem xmlns:ds="http://schemas.openxmlformats.org/officeDocument/2006/customXml" ds:itemID="{E47CD4C2-621D-4F6D-B456-EDACA5E42675}">
  <ds:schemaRefs>
    <ds:schemaRef ds:uri="http://www.w3.org/2001/XMLSchema"/>
  </ds:schemaRefs>
</ds:datastoreItem>
</file>

<file path=customXml/itemProps73.xml><?xml version="1.0" encoding="utf-8"?>
<ds:datastoreItem xmlns:ds="http://schemas.openxmlformats.org/officeDocument/2006/customXml" ds:itemID="{35D59C34-4747-4744-A2FA-270073118EA3}">
  <ds:schemaRefs>
    <ds:schemaRef ds:uri="http://www.w3.org/2001/XMLSchema"/>
  </ds:schemaRefs>
</ds:datastoreItem>
</file>

<file path=customXml/itemProps74.xml><?xml version="1.0" encoding="utf-8"?>
<ds:datastoreItem xmlns:ds="http://schemas.openxmlformats.org/officeDocument/2006/customXml" ds:itemID="{5DA70737-5C55-4443-9092-C871521CEFE1}">
  <ds:schemaRefs>
    <ds:schemaRef ds:uri="http://www.w3.org/2001/XMLSchema"/>
  </ds:schemaRefs>
</ds:datastoreItem>
</file>

<file path=customXml/itemProps75.xml><?xml version="1.0" encoding="utf-8"?>
<ds:datastoreItem xmlns:ds="http://schemas.openxmlformats.org/officeDocument/2006/customXml" ds:itemID="{4A6B7C21-24B7-40C0-81A3-99D409356ABB}">
  <ds:schemaRefs>
    <ds:schemaRef ds:uri="http://www.w3.org/2001/XMLSchema"/>
  </ds:schemaRefs>
</ds:datastoreItem>
</file>

<file path=customXml/itemProps76.xml><?xml version="1.0" encoding="utf-8"?>
<ds:datastoreItem xmlns:ds="http://schemas.openxmlformats.org/officeDocument/2006/customXml" ds:itemID="{35C47708-A689-4173-833B-46251A8E4103}">
  <ds:schemaRefs>
    <ds:schemaRef ds:uri="http://www.w3.org/2001/XMLSchema"/>
  </ds:schemaRefs>
</ds:datastoreItem>
</file>

<file path=customXml/itemProps77.xml><?xml version="1.0" encoding="utf-8"?>
<ds:datastoreItem xmlns:ds="http://schemas.openxmlformats.org/officeDocument/2006/customXml" ds:itemID="{D15AF51B-2E1D-4932-AA35-39FF26654A70}">
  <ds:schemaRefs>
    <ds:schemaRef ds:uri="http://www.w3.org/2001/XMLSchema"/>
  </ds:schemaRefs>
</ds:datastoreItem>
</file>

<file path=customXml/itemProps78.xml><?xml version="1.0" encoding="utf-8"?>
<ds:datastoreItem xmlns:ds="http://schemas.openxmlformats.org/officeDocument/2006/customXml" ds:itemID="{24FE4915-A45C-4DF3-8281-D3881628FE19}">
  <ds:schemaRefs>
    <ds:schemaRef ds:uri="http://www.w3.org/2001/XMLSchema"/>
  </ds:schemaRefs>
</ds:datastoreItem>
</file>

<file path=customXml/itemProps79.xml><?xml version="1.0" encoding="utf-8"?>
<ds:datastoreItem xmlns:ds="http://schemas.openxmlformats.org/officeDocument/2006/customXml" ds:itemID="{EC500357-8CC9-49A8-BD72-FABA31473B78}">
  <ds:schemaRefs>
    <ds:schemaRef ds:uri="http://schemas.openxmlformats.org/officeDocument/2006/bibliography"/>
  </ds:schemaRefs>
</ds:datastoreItem>
</file>

<file path=customXml/itemProps80.xml><?xml version="1.0" encoding="utf-8"?>
<ds:datastoreItem xmlns:ds="http://schemas.openxmlformats.org/officeDocument/2006/customXml" ds:itemID="{DACCD9D4-88E2-44D6-9B9F-E3637BF67FA7}">
  <ds:schemaRefs>
    <ds:schemaRef ds:uri="http://www.w3.org/2001/XMLSchema"/>
  </ds:schemaRefs>
</ds:datastoreItem>
</file>

<file path=customXml/itemProps81.xml><?xml version="1.0" encoding="utf-8"?>
<ds:datastoreItem xmlns:ds="http://schemas.openxmlformats.org/officeDocument/2006/customXml" ds:itemID="{61DE77C4-C3B5-42AB-B9F3-94214ADE951F}">
  <ds:schemaRefs>
    <ds:schemaRef ds:uri="http://www.w3.org/2001/XMLSchema"/>
  </ds:schemaRefs>
</ds:datastoreItem>
</file>

<file path=customXml/itemProps82.xml><?xml version="1.0" encoding="utf-8"?>
<ds:datastoreItem xmlns:ds="http://schemas.openxmlformats.org/officeDocument/2006/customXml" ds:itemID="{9634D883-6F03-4DE2-8E20-1A4A8C57E1A6}">
  <ds:schemaRefs>
    <ds:schemaRef ds:uri="http://www.w3.org/2001/XMLSchema"/>
  </ds:schemaRefs>
</ds:datastoreItem>
</file>

<file path=customXml/itemProps83.xml><?xml version="1.0" encoding="utf-8"?>
<ds:datastoreItem xmlns:ds="http://schemas.openxmlformats.org/officeDocument/2006/customXml" ds:itemID="{FD27DF2A-8D22-4DE2-AF52-F1E6BB690CC7}">
  <ds:schemaRefs>
    <ds:schemaRef ds:uri="http://www.w3.org/2001/XMLSchema"/>
  </ds:schemaRefs>
</ds:datastoreItem>
</file>

<file path=customXml/itemProps84.xml><?xml version="1.0" encoding="utf-8"?>
<ds:datastoreItem xmlns:ds="http://schemas.openxmlformats.org/officeDocument/2006/customXml" ds:itemID="{E946149C-A3E1-4F7B-9F95-948B7E7DAFFD}">
  <ds:schemaRefs>
    <ds:schemaRef ds:uri="http://www.w3.org/2001/XMLSchema"/>
  </ds:schemaRefs>
</ds:datastoreItem>
</file>

<file path=customXml/itemProps85.xml><?xml version="1.0" encoding="utf-8"?>
<ds:datastoreItem xmlns:ds="http://schemas.openxmlformats.org/officeDocument/2006/customXml" ds:itemID="{70480A13-64EC-460E-B819-1A0F3B515541}">
  <ds:schemaRefs>
    <ds:schemaRef ds:uri="http://www.w3.org/2001/XMLSchema"/>
  </ds:schemaRefs>
</ds:datastoreItem>
</file>

<file path=customXml/itemProps86.xml><?xml version="1.0" encoding="utf-8"?>
<ds:datastoreItem xmlns:ds="http://schemas.openxmlformats.org/officeDocument/2006/customXml" ds:itemID="{42666E86-CCB0-4FD6-9004-A38D38D2472D}">
  <ds:schemaRefs>
    <ds:schemaRef ds:uri="http://www.w3.org/2001/XMLSchema"/>
  </ds:schemaRefs>
</ds:datastoreItem>
</file>

<file path=customXml/itemProps87.xml><?xml version="1.0" encoding="utf-8"?>
<ds:datastoreItem xmlns:ds="http://schemas.openxmlformats.org/officeDocument/2006/customXml" ds:itemID="{EE7AB0B4-0D54-41CE-9835-880C04D17A3C}">
  <ds:schemaRefs>
    <ds:schemaRef ds:uri="http://www.w3.org/2001/XMLSchema"/>
  </ds:schemaRefs>
</ds:datastoreItem>
</file>

<file path=customXml/itemProps88.xml><?xml version="1.0" encoding="utf-8"?>
<ds:datastoreItem xmlns:ds="http://schemas.openxmlformats.org/officeDocument/2006/customXml" ds:itemID="{75AFA2D0-E285-435F-B586-D1722F4DA6F0}">
  <ds:schemaRefs>
    <ds:schemaRef ds:uri="http://www.w3.org/2001/XMLSchema"/>
  </ds:schemaRefs>
</ds:datastoreItem>
</file>

<file path=customXml/itemProps89.xml><?xml version="1.0" encoding="utf-8"?>
<ds:datastoreItem xmlns:ds="http://schemas.openxmlformats.org/officeDocument/2006/customXml" ds:itemID="{C8143935-ADA2-4B22-B0F1-0B3F04B74585}">
  <ds:schemaRefs>
    <ds:schemaRef ds:uri="http://www.w3.org/2001/XMLSchema"/>
  </ds:schemaRefs>
</ds:datastoreItem>
</file>

<file path=customXml/itemProps90.xml><?xml version="1.0" encoding="utf-8"?>
<ds:datastoreItem xmlns:ds="http://schemas.openxmlformats.org/officeDocument/2006/customXml" ds:itemID="{6E4FBADF-5E92-4F02-8B41-839EA4C134C0}">
  <ds:schemaRefs>
    <ds:schemaRef ds:uri="http://www.w3.org/2001/XMLSchema"/>
  </ds:schemaRefs>
</ds:datastoreItem>
</file>

<file path=customXml/itemProps91.xml><?xml version="1.0" encoding="utf-8"?>
<ds:datastoreItem xmlns:ds="http://schemas.openxmlformats.org/officeDocument/2006/customXml" ds:itemID="{DDE68763-61E4-4364-8450-619E1B7613D0}">
  <ds:schemaRefs>
    <ds:schemaRef ds:uri="http://www.w3.org/2001/XMLSchema"/>
  </ds:schemaRefs>
</ds:datastoreItem>
</file>

<file path=customXml/itemProps92.xml><?xml version="1.0" encoding="utf-8"?>
<ds:datastoreItem xmlns:ds="http://schemas.openxmlformats.org/officeDocument/2006/customXml" ds:itemID="{8C082E0F-912C-49B0-8DD2-823E566563CA}">
  <ds:schemaRefs>
    <ds:schemaRef ds:uri="http://www.w3.org/2001/XMLSchema"/>
  </ds:schemaRefs>
</ds:datastoreItem>
</file>

<file path=customXml/itemProps93.xml><?xml version="1.0" encoding="utf-8"?>
<ds:datastoreItem xmlns:ds="http://schemas.openxmlformats.org/officeDocument/2006/customXml" ds:itemID="{B0E070DD-2A75-4255-80EE-53464AFC215F}">
  <ds:schemaRefs>
    <ds:schemaRef ds:uri="http://www.w3.org/2001/XMLSchema"/>
  </ds:schemaRefs>
</ds:datastoreItem>
</file>

<file path=customXml/itemProps94.xml><?xml version="1.0" encoding="utf-8"?>
<ds:datastoreItem xmlns:ds="http://schemas.openxmlformats.org/officeDocument/2006/customXml" ds:itemID="{183CC98E-D9F7-4503-AED5-14B56B609D14}">
  <ds:schemaRefs>
    <ds:schemaRef ds:uri="http://www.w3.org/2001/XMLSchema"/>
  </ds:schemaRefs>
</ds:datastoreItem>
</file>

<file path=customXml/itemProps95.xml><?xml version="1.0" encoding="utf-8"?>
<ds:datastoreItem xmlns:ds="http://schemas.openxmlformats.org/officeDocument/2006/customXml" ds:itemID="{A1ECC73E-A3AC-4011-9F03-280A69B278B6}">
  <ds:schemaRefs>
    <ds:schemaRef ds:uri="http://www.w3.org/2001/XMLSchema"/>
  </ds:schemaRefs>
</ds:datastoreItem>
</file>

<file path=customXml/itemProps96.xml><?xml version="1.0" encoding="utf-8"?>
<ds:datastoreItem xmlns:ds="http://schemas.openxmlformats.org/officeDocument/2006/customXml" ds:itemID="{78E8FFAB-6959-4E01-A64A-2D95EBB2182B}">
  <ds:schemaRefs>
    <ds:schemaRef ds:uri="http://www.w3.org/2001/XMLSchema"/>
  </ds:schemaRefs>
</ds:datastoreItem>
</file>

<file path=customXml/itemProps97.xml><?xml version="1.0" encoding="utf-8"?>
<ds:datastoreItem xmlns:ds="http://schemas.openxmlformats.org/officeDocument/2006/customXml" ds:itemID="{2D1148CE-72A0-43B6-834B-1ED2000B76EF}">
  <ds:schemaRefs>
    <ds:schemaRef ds:uri="http://www.w3.org/2001/XMLSchema"/>
  </ds:schemaRefs>
</ds:datastoreItem>
</file>

<file path=customXml/itemProps98.xml><?xml version="1.0" encoding="utf-8"?>
<ds:datastoreItem xmlns:ds="http://schemas.openxmlformats.org/officeDocument/2006/customXml" ds:itemID="{7627107A-6220-4A50-9CCC-DC741BF5AC1E}">
  <ds:schemaRefs>
    <ds:schemaRef ds:uri="http://www.w3.org/2001/XMLSchema"/>
  </ds:schemaRefs>
</ds:datastoreItem>
</file>

<file path=customXml/itemProps99.xml><?xml version="1.0" encoding="utf-8"?>
<ds:datastoreItem xmlns:ds="http://schemas.openxmlformats.org/officeDocument/2006/customXml" ds:itemID="{1D89D770-FAD5-4A64-8ACC-D75BBD490E66}">
  <ds:schemaRefs>
    <ds:schemaRef ds:uri="http://www.w3.org/2001/XMLSchema"/>
  </ds:schemaRefs>
</ds:datastoreItem>
</file>

<file path=customXml/itemProps100.xml><?xml version="1.0" encoding="utf-8"?>
<ds:datastoreItem xmlns:ds="http://schemas.openxmlformats.org/officeDocument/2006/customXml" ds:itemID="{9165B91A-7969-44B0-8290-481585E3DC64}">
  <ds:schemaRefs>
    <ds:schemaRef ds:uri="http://www.w3.org/2001/XMLSchema"/>
  </ds:schemaRefs>
</ds:datastoreItem>
</file>

<file path=customXml/itemProps101.xml><?xml version="1.0" encoding="utf-8"?>
<ds:datastoreItem xmlns:ds="http://schemas.openxmlformats.org/officeDocument/2006/customXml" ds:itemID="{93ACD054-F193-4157-8303-6A2069BA27CC}">
  <ds:schemaRefs>
    <ds:schemaRef ds:uri="http://www.w3.org/2001/XMLSchema"/>
  </ds:schemaRefs>
</ds:datastoreItem>
</file>

<file path=customXml/itemProps102.xml><?xml version="1.0" encoding="utf-8"?>
<ds:datastoreItem xmlns:ds="http://schemas.openxmlformats.org/officeDocument/2006/customXml" ds:itemID="{7DFCB356-EBD2-49A2-9049-F64F7E5309D5}">
  <ds:schemaRefs>
    <ds:schemaRef ds:uri="http://www.w3.org/2001/XMLSchema"/>
  </ds:schemaRefs>
</ds:datastoreItem>
</file>

<file path=customXml/itemProps103.xml><?xml version="1.0" encoding="utf-8"?>
<ds:datastoreItem xmlns:ds="http://schemas.openxmlformats.org/officeDocument/2006/customXml" ds:itemID="{9648C334-E943-41F3-BD87-6DDBBEFB2CC3}">
  <ds:schemaRefs>
    <ds:schemaRef ds:uri="http://www.w3.org/2001/XMLSchema"/>
  </ds:schemaRefs>
</ds:datastoreItem>
</file>

<file path=customXml/itemProps104.xml><?xml version="1.0" encoding="utf-8"?>
<ds:datastoreItem xmlns:ds="http://schemas.openxmlformats.org/officeDocument/2006/customXml" ds:itemID="{26C5AD4A-FF7D-4A78-BCB0-429E838CB9C0}">
  <ds:schemaRefs>
    <ds:schemaRef ds:uri="http://www.w3.org/2001/XMLSchema"/>
  </ds:schemaRefs>
</ds:datastoreItem>
</file>

<file path=customXml/itemProps105.xml><?xml version="1.0" encoding="utf-8"?>
<ds:datastoreItem xmlns:ds="http://schemas.openxmlformats.org/officeDocument/2006/customXml" ds:itemID="{9289E074-5DAC-461A-B1B5-31FF3225929E}">
  <ds:schemaRefs>
    <ds:schemaRef ds:uri="http://www.w3.org/2001/XMLSchema"/>
  </ds:schemaRefs>
</ds:datastoreItem>
</file>

<file path=customXml/itemProps106.xml><?xml version="1.0" encoding="utf-8"?>
<ds:datastoreItem xmlns:ds="http://schemas.openxmlformats.org/officeDocument/2006/customXml" ds:itemID="{9F91B105-54A6-4200-B20D-272CA7C55DEB}">
  <ds:schemaRefs>
    <ds:schemaRef ds:uri="http://www.w3.org/2001/XMLSchema"/>
  </ds:schemaRefs>
</ds:datastoreItem>
</file>

<file path=customXml/itemProps107.xml><?xml version="1.0" encoding="utf-8"?>
<ds:datastoreItem xmlns:ds="http://schemas.openxmlformats.org/officeDocument/2006/customXml" ds:itemID="{110555D6-6B08-41E8-AD51-B2F090B857E7}">
  <ds:schemaRefs>
    <ds:schemaRef ds:uri="http://www.w3.org/2001/XMLSchema"/>
  </ds:schemaRefs>
</ds:datastoreItem>
</file>

<file path=customXml/itemProps108.xml><?xml version="1.0" encoding="utf-8"?>
<ds:datastoreItem xmlns:ds="http://schemas.openxmlformats.org/officeDocument/2006/customXml" ds:itemID="{C1A3360F-7509-4EB9-AE4A-56F2E3286739}">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Normal.dotm</Template>
  <TotalTime>11</TotalTime>
  <Pages>7</Pages>
  <Words>1698</Words>
  <Characters>9682</Characters>
  <Application>Microsoft Office Word</Application>
  <DocSecurity>0</DocSecurity>
  <Lines>80</Lines>
  <Paragraphs>22</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Bygningsdelsbeskrivelse - befæstelser</vt:lpstr>
      <vt:lpstr>Bygningsdelsbeskrivelse - befæstelser</vt:lpstr>
    </vt:vector>
  </TitlesOfParts>
  <Company/>
  <LinksUpToDate>false</LinksUpToDate>
  <CharactersWithSpaces>11358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Bygningsdelsbeskrivelse - befæstelser</dc:title>
  <dc:subject>Beskrivelse - befæstelser</dc:subject>
  <dc:creator>bips</dc:creator>
  <cp:keywords>Eksempel på bygningsdelsbeskrivelse - befæstelser</cp:keywords>
  <dc:description/>
  <cp:lastModifiedBy>Kirstine Fagerlund Hvidegaard</cp:lastModifiedBy>
  <cp:revision>12</cp:revision>
  <cp:lastPrinted>2009-01-23T09:19:00Z</cp:lastPrinted>
  <dcterms:created xsi:type="dcterms:W3CDTF">2026-05-05T16:17:00Z</dcterms:created>
  <dcterms:modified xsi:type="dcterms:W3CDTF">2026-06-09T13:28:00Z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HProjectId">
    <vt:lpwstr>6994726071bcf200b44b8d89</vt:lpwstr>
  </property>
  <property fmtid="{D5CDD505-2E9C-101B-9397-08002B2CF9AE}" pid="3" name="GHDocumentId">
    <vt:lpwstr>699473fd7f1665000f1d4467</vt:lpwstr>
  </property>
  <property fmtid="{D5CDD505-2E9C-101B-9397-08002B2CF9AE}" pid="4" name="GHSpecId">
    <vt:lpwstr>69faedf01f96e900114714dd</vt:lpwstr>
  </property>
</Properties>
</file>